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33"/>
  </p:notesMasterIdLst>
  <p:sldIdLst>
    <p:sldId id="429" r:id="rId2"/>
    <p:sldId id="319" r:id="rId3"/>
    <p:sldId id="420" r:id="rId4"/>
    <p:sldId id="257" r:id="rId5"/>
    <p:sldId id="259" r:id="rId6"/>
    <p:sldId id="302" r:id="rId7"/>
    <p:sldId id="322" r:id="rId8"/>
    <p:sldId id="301" r:id="rId9"/>
    <p:sldId id="320" r:id="rId10"/>
    <p:sldId id="317" r:id="rId11"/>
    <p:sldId id="421" r:id="rId12"/>
    <p:sldId id="281" r:id="rId13"/>
    <p:sldId id="432" r:id="rId14"/>
    <p:sldId id="423" r:id="rId15"/>
    <p:sldId id="424" r:id="rId16"/>
    <p:sldId id="425" r:id="rId17"/>
    <p:sldId id="426" r:id="rId18"/>
    <p:sldId id="427" r:id="rId19"/>
    <p:sldId id="292" r:id="rId20"/>
    <p:sldId id="433" r:id="rId21"/>
    <p:sldId id="434" r:id="rId22"/>
    <p:sldId id="435" r:id="rId23"/>
    <p:sldId id="305" r:id="rId24"/>
    <p:sldId id="300" r:id="rId25"/>
    <p:sldId id="298" r:id="rId26"/>
    <p:sldId id="293" r:id="rId27"/>
    <p:sldId id="306" r:id="rId28"/>
    <p:sldId id="431" r:id="rId29"/>
    <p:sldId id="321" r:id="rId30"/>
    <p:sldId id="308" r:id="rId31"/>
    <p:sldId id="428"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5" autoAdjust="0"/>
    <p:restoredTop sz="94660"/>
  </p:normalViewPr>
  <p:slideViewPr>
    <p:cSldViewPr>
      <p:cViewPr varScale="1">
        <p:scale>
          <a:sx n="114" d="100"/>
          <a:sy n="114" d="100"/>
        </p:scale>
        <p:origin x="152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3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1680" max="3840" units="cm"/>
          <inkml:channel name="Y" type="integer" max="1080" units="cm"/>
        </inkml:traceFormat>
        <inkml:channelProperties>
          <inkml:channelProperty channel="X" name="resolution" value="160.46512" units="1/cm"/>
          <inkml:channelProperty channel="Y" name="resolution" value="55.6701" units="1/cm"/>
        </inkml:channelProperties>
      </inkml:inkSource>
      <inkml:timestamp xml:id="ts0" timeString="2018-07-20T16:48:43.829"/>
    </inkml:context>
    <inkml:brush xml:id="br0">
      <inkml:brushProperty name="width" value="0.07938" units="cm"/>
      <inkml:brushProperty name="height" value="0.07938" units="cm"/>
      <inkml:brushProperty name="color" value="#FFFFFF"/>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F8D5F90-4DBE-4A9F-A18A-68563902FD8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8195" name="Rectangle 3">
            <a:extLst>
              <a:ext uri="{FF2B5EF4-FFF2-40B4-BE49-F238E27FC236}">
                <a16:creationId xmlns:a16="http://schemas.microsoft.com/office/drawing/2014/main" id="{10CBCDCB-897B-4D88-9065-D0B87539B7E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F4BF2403-BD40-CD44-9CFE-FAD77CA352C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B45E90CD-8341-48F4-BBC5-57A9D021AAE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a:extLst>
              <a:ext uri="{FF2B5EF4-FFF2-40B4-BE49-F238E27FC236}">
                <a16:creationId xmlns:a16="http://schemas.microsoft.com/office/drawing/2014/main" id="{C1EE5923-6455-440B-9F3F-31B2EE009E6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8199" name="Rectangle 7">
            <a:extLst>
              <a:ext uri="{FF2B5EF4-FFF2-40B4-BE49-F238E27FC236}">
                <a16:creationId xmlns:a16="http://schemas.microsoft.com/office/drawing/2014/main" id="{34A43CB6-BC86-4B79-BEBC-E3169892000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B6E1F02-1199-D54F-ABBD-2484FAAF0A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60660C2-5FD3-D34B-9BB9-C05BA779799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22518558-CA2A-B742-BB51-6232FAFD5E14}"/>
              </a:ext>
            </a:extLst>
          </p:cNvPr>
          <p:cNvSpPr>
            <a:spLocks noGrp="1" noChangeArrowheads="1"/>
          </p:cNvSpPr>
          <p:nvPr>
            <p:ph type="body" idx="1"/>
          </p:nvPr>
        </p:nvSpPr>
        <p:spPr>
          <a:noFill/>
        </p:spPr>
        <p:txBody>
          <a:bodyPr/>
          <a:lstStyle/>
          <a:p>
            <a:endParaRPr lang="en-US" altLang="en-US"/>
          </a:p>
        </p:txBody>
      </p:sp>
      <p:sp>
        <p:nvSpPr>
          <p:cNvPr id="19460" name="Slide Number Placeholder 3">
            <a:extLst>
              <a:ext uri="{FF2B5EF4-FFF2-40B4-BE49-F238E27FC236}">
                <a16:creationId xmlns:a16="http://schemas.microsoft.com/office/drawing/2014/main" id="{75478C03-569E-E64C-939A-3619EA29A24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B3DC5E-6827-F04A-A570-F4BCEB1C3857}"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86C8B1F-E42E-7E44-A689-6AE30A208577}"/>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49465771-C727-3B46-A770-8CA3A4DB16A7}"/>
                </a:ext>
              </a:extLst>
            </p:cNvPr>
            <p:cNvSpPr>
              <a:spLocks/>
            </p:cNvSpPr>
            <p:nvPr/>
          </p:nvSpPr>
          <p:spPr bwMode="hidden">
            <a:xfrm>
              <a:off x="2" y="2688"/>
              <a:ext cx="5758" cy="1632"/>
            </a:xfrm>
            <a:custGeom>
              <a:avLst/>
              <a:gdLst>
                <a:gd name="T0" fmla="*/ 6225 w 5740"/>
                <a:gd name="T1" fmla="*/ 0 h 4316"/>
                <a:gd name="T2" fmla="*/ 0 w 5740"/>
                <a:gd name="T3" fmla="*/ 0 h 4316"/>
                <a:gd name="T4" fmla="*/ 0 w 5740"/>
                <a:gd name="T5" fmla="*/ 0 h 4316"/>
                <a:gd name="T6" fmla="*/ 6225 w 5740"/>
                <a:gd name="T7" fmla="*/ 0 h 4316"/>
                <a:gd name="T8" fmla="*/ 6225 w 5740"/>
                <a:gd name="T9" fmla="*/ 0 h 4316"/>
                <a:gd name="T10" fmla="*/ 6225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a:extLst>
                <a:ext uri="{FF2B5EF4-FFF2-40B4-BE49-F238E27FC236}">
                  <a16:creationId xmlns:a16="http://schemas.microsoft.com/office/drawing/2014/main" id="{D6F376EC-DB3C-F84C-A487-1E50432204EA}"/>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2684232C-32F4-DD40-AA56-E0D6594E30BC}"/>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8" name="Oval 6">
                <a:extLst>
                  <a:ext uri="{FF2B5EF4-FFF2-40B4-BE49-F238E27FC236}">
                    <a16:creationId xmlns:a16="http://schemas.microsoft.com/office/drawing/2014/main" id="{1C40663E-989F-0946-B51B-24547CE68F87}"/>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59" name="Oval 7">
                <a:extLst>
                  <a:ext uri="{FF2B5EF4-FFF2-40B4-BE49-F238E27FC236}">
                    <a16:creationId xmlns:a16="http://schemas.microsoft.com/office/drawing/2014/main" id="{C5A525D0-92B7-784A-887A-866FAB754E5E}"/>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0" name="Oval 8">
                <a:extLst>
                  <a:ext uri="{FF2B5EF4-FFF2-40B4-BE49-F238E27FC236}">
                    <a16:creationId xmlns:a16="http://schemas.microsoft.com/office/drawing/2014/main" id="{062009D5-0DE9-EC43-9EF2-D703880BB5F1}"/>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 name="Oval 9">
                <a:extLst>
                  <a:ext uri="{FF2B5EF4-FFF2-40B4-BE49-F238E27FC236}">
                    <a16:creationId xmlns:a16="http://schemas.microsoft.com/office/drawing/2014/main" id="{11F006D7-7ADC-0041-B16D-8B58C76570C4}"/>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2" name="Freeform 10">
                <a:extLst>
                  <a:ext uri="{FF2B5EF4-FFF2-40B4-BE49-F238E27FC236}">
                    <a16:creationId xmlns:a16="http://schemas.microsoft.com/office/drawing/2014/main" id="{8840559E-54A5-8D4F-99A3-EF04A33A5BC4}"/>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3" name="Freeform 11">
                <a:extLst>
                  <a:ext uri="{FF2B5EF4-FFF2-40B4-BE49-F238E27FC236}">
                    <a16:creationId xmlns:a16="http://schemas.microsoft.com/office/drawing/2014/main" id="{B28FEFE0-5710-9A48-A0D3-456E93941BF1}"/>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4" name="Freeform 12">
                <a:extLst>
                  <a:ext uri="{FF2B5EF4-FFF2-40B4-BE49-F238E27FC236}">
                    <a16:creationId xmlns:a16="http://schemas.microsoft.com/office/drawing/2014/main" id="{F7CB82E9-D4FC-184F-A761-33D4B31177A2}"/>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5" name="Freeform 13">
                <a:extLst>
                  <a:ext uri="{FF2B5EF4-FFF2-40B4-BE49-F238E27FC236}">
                    <a16:creationId xmlns:a16="http://schemas.microsoft.com/office/drawing/2014/main" id="{8B409290-385A-B540-B1DA-38EA5869F1EA}"/>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6" name="Freeform 14">
                <a:extLst>
                  <a:ext uri="{FF2B5EF4-FFF2-40B4-BE49-F238E27FC236}">
                    <a16:creationId xmlns:a16="http://schemas.microsoft.com/office/drawing/2014/main" id="{C9443CF4-1123-3245-AABB-D9519EF73061}"/>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7" name="Oval 15">
                <a:extLst>
                  <a:ext uri="{FF2B5EF4-FFF2-40B4-BE49-F238E27FC236}">
                    <a16:creationId xmlns:a16="http://schemas.microsoft.com/office/drawing/2014/main" id="{39BF1521-2221-0B4E-BD47-B2FD2DF285D5}"/>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7" name="Group 16">
              <a:extLst>
                <a:ext uri="{FF2B5EF4-FFF2-40B4-BE49-F238E27FC236}">
                  <a16:creationId xmlns:a16="http://schemas.microsoft.com/office/drawing/2014/main" id="{76F9E006-AC58-0B4F-9741-FB6508065E8F}"/>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C14DBF29-172B-174F-BF43-FA869A934F0C}"/>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0" name="Oval 18">
                <a:extLst>
                  <a:ext uri="{FF2B5EF4-FFF2-40B4-BE49-F238E27FC236}">
                    <a16:creationId xmlns:a16="http://schemas.microsoft.com/office/drawing/2014/main" id="{7A663EF8-B9D6-2943-A131-1AB1F761675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1" name="Oval 19">
                <a:extLst>
                  <a:ext uri="{FF2B5EF4-FFF2-40B4-BE49-F238E27FC236}">
                    <a16:creationId xmlns:a16="http://schemas.microsoft.com/office/drawing/2014/main" id="{9A2186F2-17CD-6B48-85FF-CA212CCAD3A7}"/>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2" name="Oval 20">
                <a:extLst>
                  <a:ext uri="{FF2B5EF4-FFF2-40B4-BE49-F238E27FC236}">
                    <a16:creationId xmlns:a16="http://schemas.microsoft.com/office/drawing/2014/main" id="{D617D3B7-6FE7-2145-990A-26CE1235CB1B}"/>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3" name="Oval 21">
                <a:extLst>
                  <a:ext uri="{FF2B5EF4-FFF2-40B4-BE49-F238E27FC236}">
                    <a16:creationId xmlns:a16="http://schemas.microsoft.com/office/drawing/2014/main" id="{418FE5EE-CAE3-854B-8352-CDCB7685C1F4}"/>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4" name="Oval 22">
                <a:extLst>
                  <a:ext uri="{FF2B5EF4-FFF2-40B4-BE49-F238E27FC236}">
                    <a16:creationId xmlns:a16="http://schemas.microsoft.com/office/drawing/2014/main" id="{07FEC4C9-F956-7C45-B155-33ED093D0FCC}"/>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5" name="Oval 23">
                <a:extLst>
                  <a:ext uri="{FF2B5EF4-FFF2-40B4-BE49-F238E27FC236}">
                    <a16:creationId xmlns:a16="http://schemas.microsoft.com/office/drawing/2014/main" id="{341C2A39-47E4-F045-924E-F6246B22F58B}"/>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6" name="Oval 24">
                <a:extLst>
                  <a:ext uri="{FF2B5EF4-FFF2-40B4-BE49-F238E27FC236}">
                    <a16:creationId xmlns:a16="http://schemas.microsoft.com/office/drawing/2014/main" id="{DF8C6538-9B76-0F4B-A108-4C91EA71465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47" name="Freeform 25">
                <a:extLst>
                  <a:ext uri="{FF2B5EF4-FFF2-40B4-BE49-F238E27FC236}">
                    <a16:creationId xmlns:a16="http://schemas.microsoft.com/office/drawing/2014/main" id="{AB7A63B6-07AA-7E46-B864-66A6519506AB}"/>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8" name="Freeform 26">
                <a:extLst>
                  <a:ext uri="{FF2B5EF4-FFF2-40B4-BE49-F238E27FC236}">
                    <a16:creationId xmlns:a16="http://schemas.microsoft.com/office/drawing/2014/main" id="{9D06495C-F6F1-AD45-8F1E-3C35FE7A89C5}"/>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9" name="Freeform 27">
                <a:extLst>
                  <a:ext uri="{FF2B5EF4-FFF2-40B4-BE49-F238E27FC236}">
                    <a16:creationId xmlns:a16="http://schemas.microsoft.com/office/drawing/2014/main" id="{08E8B43B-446B-AD48-8004-0E29F18CCBF6}"/>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0" name="Freeform 28">
                <a:extLst>
                  <a:ext uri="{FF2B5EF4-FFF2-40B4-BE49-F238E27FC236}">
                    <a16:creationId xmlns:a16="http://schemas.microsoft.com/office/drawing/2014/main" id="{B03FDA0C-0493-BB4E-9247-9E1859C88741}"/>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1" name="Freeform 29">
                <a:extLst>
                  <a:ext uri="{FF2B5EF4-FFF2-40B4-BE49-F238E27FC236}">
                    <a16:creationId xmlns:a16="http://schemas.microsoft.com/office/drawing/2014/main" id="{9C23B1BA-6D66-E549-9359-C7EA42C76601}"/>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C4ED3564-FB96-184E-A292-A716459383BF}"/>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a:extLst>
                  <a:ext uri="{FF2B5EF4-FFF2-40B4-BE49-F238E27FC236}">
                    <a16:creationId xmlns:a16="http://schemas.microsoft.com/office/drawing/2014/main" id="{49BFA6E2-4F0E-4D42-B05E-EFA3B0B69865}"/>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4" name="Freeform 32">
                <a:extLst>
                  <a:ext uri="{FF2B5EF4-FFF2-40B4-BE49-F238E27FC236}">
                    <a16:creationId xmlns:a16="http://schemas.microsoft.com/office/drawing/2014/main" id="{E292AEE8-76BC-CE4E-8E4B-344CA58A94DC}"/>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5" name="Freeform 33">
                <a:extLst>
                  <a:ext uri="{FF2B5EF4-FFF2-40B4-BE49-F238E27FC236}">
                    <a16:creationId xmlns:a16="http://schemas.microsoft.com/office/drawing/2014/main" id="{A048BC6D-64FA-6641-9ACF-BCA4CAA3F477}"/>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6" name="Freeform 34">
                <a:extLst>
                  <a:ext uri="{FF2B5EF4-FFF2-40B4-BE49-F238E27FC236}">
                    <a16:creationId xmlns:a16="http://schemas.microsoft.com/office/drawing/2014/main" id="{DD2FDE23-5BCA-CD4A-82CD-85B01C7C26CF}"/>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a:extLst>
                <a:ext uri="{FF2B5EF4-FFF2-40B4-BE49-F238E27FC236}">
                  <a16:creationId xmlns:a16="http://schemas.microsoft.com/office/drawing/2014/main" id="{75E29B54-30E1-1446-B014-B9E2C0B91EB3}"/>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8F3796E1-F298-0144-AC5D-9426CE223002}"/>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37">
                <a:extLst>
                  <a:ext uri="{FF2B5EF4-FFF2-40B4-BE49-F238E27FC236}">
                    <a16:creationId xmlns:a16="http://schemas.microsoft.com/office/drawing/2014/main" id="{AA02270B-8A38-4A45-89AC-6EB7412CC33F}"/>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38">
                <a:extLst>
                  <a:ext uri="{FF2B5EF4-FFF2-40B4-BE49-F238E27FC236}">
                    <a16:creationId xmlns:a16="http://schemas.microsoft.com/office/drawing/2014/main" id="{96931062-2FE3-BD43-8E41-7653897F9C0C}"/>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39">
                <a:extLst>
                  <a:ext uri="{FF2B5EF4-FFF2-40B4-BE49-F238E27FC236}">
                    <a16:creationId xmlns:a16="http://schemas.microsoft.com/office/drawing/2014/main" id="{2CC0905F-E1C1-4343-85F8-AE2877BB7777}"/>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40">
                <a:extLst>
                  <a:ext uri="{FF2B5EF4-FFF2-40B4-BE49-F238E27FC236}">
                    <a16:creationId xmlns:a16="http://schemas.microsoft.com/office/drawing/2014/main" id="{15F35701-68C1-1D4D-81C8-77C7BCAC8871}"/>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41">
                <a:extLst>
                  <a:ext uri="{FF2B5EF4-FFF2-40B4-BE49-F238E27FC236}">
                    <a16:creationId xmlns:a16="http://schemas.microsoft.com/office/drawing/2014/main" id="{A35AA55C-21F3-EA46-8181-D9D979CD3688}"/>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42">
                <a:extLst>
                  <a:ext uri="{FF2B5EF4-FFF2-40B4-BE49-F238E27FC236}">
                    <a16:creationId xmlns:a16="http://schemas.microsoft.com/office/drawing/2014/main" id="{DCAA664E-4BCB-9F4F-95E9-7BE958C00471}"/>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43">
                <a:extLst>
                  <a:ext uri="{FF2B5EF4-FFF2-40B4-BE49-F238E27FC236}">
                    <a16:creationId xmlns:a16="http://schemas.microsoft.com/office/drawing/2014/main" id="{1ED9EE38-7B52-EE4B-9B10-E1D39128B510}"/>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a:extLst>
                  <a:ext uri="{FF2B5EF4-FFF2-40B4-BE49-F238E27FC236}">
                    <a16:creationId xmlns:a16="http://schemas.microsoft.com/office/drawing/2014/main" id="{948FC8AB-0FD6-2B46-ADD5-7BC475947EC6}"/>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1" name="Freeform 45">
                <a:extLst>
                  <a:ext uri="{FF2B5EF4-FFF2-40B4-BE49-F238E27FC236}">
                    <a16:creationId xmlns:a16="http://schemas.microsoft.com/office/drawing/2014/main" id="{C5A7EB08-FD61-814F-A2EC-A3D0F17FB003}"/>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46">
                <a:extLst>
                  <a:ext uri="{FF2B5EF4-FFF2-40B4-BE49-F238E27FC236}">
                    <a16:creationId xmlns:a16="http://schemas.microsoft.com/office/drawing/2014/main" id="{BC5606A6-9C72-D849-9E7E-63CC626C7343}"/>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Oval 47">
                <a:extLst>
                  <a:ext uri="{FF2B5EF4-FFF2-40B4-BE49-F238E27FC236}">
                    <a16:creationId xmlns:a16="http://schemas.microsoft.com/office/drawing/2014/main" id="{EC9071FD-565F-8342-9466-780FF6FB6CBB}"/>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4" name="Oval 48">
                <a:extLst>
                  <a:ext uri="{FF2B5EF4-FFF2-40B4-BE49-F238E27FC236}">
                    <a16:creationId xmlns:a16="http://schemas.microsoft.com/office/drawing/2014/main" id="{8B517CC1-0037-A44A-A87A-4AB03A749DA1}"/>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5" name="Oval 49">
                <a:extLst>
                  <a:ext uri="{FF2B5EF4-FFF2-40B4-BE49-F238E27FC236}">
                    <a16:creationId xmlns:a16="http://schemas.microsoft.com/office/drawing/2014/main" id="{1BC0E241-10A0-7449-9DED-4794FF0B10C6}"/>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6" name="Oval 50">
                <a:extLst>
                  <a:ext uri="{FF2B5EF4-FFF2-40B4-BE49-F238E27FC236}">
                    <a16:creationId xmlns:a16="http://schemas.microsoft.com/office/drawing/2014/main" id="{95E11AB4-324D-B14C-8CDF-F0E4FF69C082}"/>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7" name="Oval 51">
                <a:extLst>
                  <a:ext uri="{FF2B5EF4-FFF2-40B4-BE49-F238E27FC236}">
                    <a16:creationId xmlns:a16="http://schemas.microsoft.com/office/drawing/2014/main" id="{25BBF76A-DC32-FF46-807F-009D72164018}"/>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8" name="Oval 52">
                <a:extLst>
                  <a:ext uri="{FF2B5EF4-FFF2-40B4-BE49-F238E27FC236}">
                    <a16:creationId xmlns:a16="http://schemas.microsoft.com/office/drawing/2014/main" id="{E750AE91-E3B2-D54B-8AB7-0C36A8EF7577}"/>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9" name="Group 53">
              <a:extLst>
                <a:ext uri="{FF2B5EF4-FFF2-40B4-BE49-F238E27FC236}">
                  <a16:creationId xmlns:a16="http://schemas.microsoft.com/office/drawing/2014/main" id="{A00A918D-C1C0-1245-8EFD-5CCBA08E2B33}"/>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B77DBDEE-C664-8B46-A3CF-C17947D1D796}"/>
                  </a:ext>
                </a:extLst>
              </p:cNvPr>
              <p:cNvSpPr>
                <a:spLocks/>
              </p:cNvSpPr>
              <p:nvPr/>
            </p:nvSpPr>
            <p:spPr bwMode="hidden">
              <a:xfrm>
                <a:off x="5280" y="3186"/>
                <a:ext cx="383" cy="96"/>
              </a:xfrm>
              <a:custGeom>
                <a:avLst/>
                <a:gdLst>
                  <a:gd name="T0" fmla="*/ 235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5 w 382"/>
                  <a:gd name="T19" fmla="*/ 96 h 96"/>
                  <a:gd name="T20" fmla="*/ 289 w 382"/>
                  <a:gd name="T21" fmla="*/ 90 h 96"/>
                  <a:gd name="T22" fmla="*/ 337 w 382"/>
                  <a:gd name="T23" fmla="*/ 84 h 96"/>
                  <a:gd name="T24" fmla="*/ 378 w 382"/>
                  <a:gd name="T25" fmla="*/ 66 h 96"/>
                  <a:gd name="T26" fmla="*/ 408 w 382"/>
                  <a:gd name="T27" fmla="*/ 42 h 96"/>
                  <a:gd name="T28" fmla="*/ 402 w 382"/>
                  <a:gd name="T29" fmla="*/ 42 h 96"/>
                  <a:gd name="T30" fmla="*/ 372 w 382"/>
                  <a:gd name="T31" fmla="*/ 66 h 96"/>
                  <a:gd name="T32" fmla="*/ 331 w 382"/>
                  <a:gd name="T33" fmla="*/ 78 h 96"/>
                  <a:gd name="T34" fmla="*/ 289 w 382"/>
                  <a:gd name="T35" fmla="*/ 90 h 96"/>
                  <a:gd name="T36" fmla="*/ 235 w 382"/>
                  <a:gd name="T37" fmla="*/ 96 h 96"/>
                  <a:gd name="T38" fmla="*/ 235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a:extLst>
                  <a:ext uri="{FF2B5EF4-FFF2-40B4-BE49-F238E27FC236}">
                    <a16:creationId xmlns:a16="http://schemas.microsoft.com/office/drawing/2014/main" id="{CA0359D7-91C3-9141-947A-65FD339D979A}"/>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a:extLst>
                  <a:ext uri="{FF2B5EF4-FFF2-40B4-BE49-F238E27FC236}">
                    <a16:creationId xmlns:a16="http://schemas.microsoft.com/office/drawing/2014/main" id="{0C91D29D-9180-2748-977D-AE1BDA3272E0}"/>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a:extLst>
                  <a:ext uri="{FF2B5EF4-FFF2-40B4-BE49-F238E27FC236}">
                    <a16:creationId xmlns:a16="http://schemas.microsoft.com/office/drawing/2014/main" id="{4A2863A2-80C8-B246-8962-03CF8C31640E}"/>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a:extLst>
                  <a:ext uri="{FF2B5EF4-FFF2-40B4-BE49-F238E27FC236}">
                    <a16:creationId xmlns:a16="http://schemas.microsoft.com/office/drawing/2014/main" id="{BC2FE064-DB89-364B-A2DA-FEC9CC398E3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a:extLst>
                  <a:ext uri="{FF2B5EF4-FFF2-40B4-BE49-F238E27FC236}">
                    <a16:creationId xmlns:a16="http://schemas.microsoft.com/office/drawing/2014/main" id="{0B16189B-772B-FF49-9DF4-E2FCF1D8D0FF}"/>
                  </a:ext>
                </a:extLst>
              </p:cNvPr>
              <p:cNvSpPr>
                <a:spLocks/>
              </p:cNvSpPr>
              <p:nvPr/>
            </p:nvSpPr>
            <p:spPr bwMode="hidden">
              <a:xfrm>
                <a:off x="5489" y="3042"/>
                <a:ext cx="186" cy="210"/>
              </a:xfrm>
              <a:custGeom>
                <a:avLst/>
                <a:gdLst>
                  <a:gd name="T0" fmla="*/ 0 w 185"/>
                  <a:gd name="T1" fmla="*/ 6 h 210"/>
                  <a:gd name="T2" fmla="*/ 66 w 185"/>
                  <a:gd name="T3" fmla="*/ 12 h 210"/>
                  <a:gd name="T4" fmla="*/ 145 w 185"/>
                  <a:gd name="T5" fmla="*/ 36 h 210"/>
                  <a:gd name="T6" fmla="*/ 181 w 185"/>
                  <a:gd name="T7" fmla="*/ 72 h 210"/>
                  <a:gd name="T8" fmla="*/ 187 w 185"/>
                  <a:gd name="T9" fmla="*/ 90 h 210"/>
                  <a:gd name="T10" fmla="*/ 193 w 185"/>
                  <a:gd name="T11" fmla="*/ 114 h 210"/>
                  <a:gd name="T12" fmla="*/ 187 w 185"/>
                  <a:gd name="T13" fmla="*/ 138 h 210"/>
                  <a:gd name="T14" fmla="*/ 175 w 185"/>
                  <a:gd name="T15" fmla="*/ 162 h 210"/>
                  <a:gd name="T16" fmla="*/ 145 w 185"/>
                  <a:gd name="T17" fmla="*/ 180 h 210"/>
                  <a:gd name="T18" fmla="*/ 90 w 185"/>
                  <a:gd name="T19" fmla="*/ 198 h 210"/>
                  <a:gd name="T20" fmla="*/ 122 w 185"/>
                  <a:gd name="T21" fmla="*/ 210 h 210"/>
                  <a:gd name="T22" fmla="*/ 157 w 185"/>
                  <a:gd name="T23" fmla="*/ 192 h 210"/>
                  <a:gd name="T24" fmla="*/ 187 w 185"/>
                  <a:gd name="T25" fmla="*/ 168 h 210"/>
                  <a:gd name="T26" fmla="*/ 205 w 185"/>
                  <a:gd name="T27" fmla="*/ 144 h 210"/>
                  <a:gd name="T28" fmla="*/ 211 w 185"/>
                  <a:gd name="T29" fmla="*/ 114 h 210"/>
                  <a:gd name="T30" fmla="*/ 205 w 185"/>
                  <a:gd name="T31" fmla="*/ 90 h 210"/>
                  <a:gd name="T32" fmla="*/ 199 w 185"/>
                  <a:gd name="T33" fmla="*/ 66 h 210"/>
                  <a:gd name="T34" fmla="*/ 181 w 185"/>
                  <a:gd name="T35" fmla="*/ 48 h 210"/>
                  <a:gd name="T36" fmla="*/ 157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a:extLst>
                  <a:ext uri="{FF2B5EF4-FFF2-40B4-BE49-F238E27FC236}">
                    <a16:creationId xmlns:a16="http://schemas.microsoft.com/office/drawing/2014/main" id="{AB2F548F-7154-964C-BA8F-DF3466FF9DF4}"/>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a:extLst>
                  <a:ext uri="{FF2B5EF4-FFF2-40B4-BE49-F238E27FC236}">
                    <a16:creationId xmlns:a16="http://schemas.microsoft.com/office/drawing/2014/main" id="{22BD3162-4975-DA4E-A4E5-8D72D88AE208}"/>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67042303-A2F9-F447-AB7B-C65ABBCBCC75}"/>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9" name="Oval 63">
                  <a:extLst>
                    <a:ext uri="{FF2B5EF4-FFF2-40B4-BE49-F238E27FC236}">
                      <a16:creationId xmlns:a16="http://schemas.microsoft.com/office/drawing/2014/main" id="{A440BABA-E08B-EA4D-AEA6-9C82693A88F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 name="Oval 64">
                  <a:extLst>
                    <a:ext uri="{FF2B5EF4-FFF2-40B4-BE49-F238E27FC236}">
                      <a16:creationId xmlns:a16="http://schemas.microsoft.com/office/drawing/2014/main" id="{8BCC9C79-BBCD-4040-AB1D-F9E428A1E85D}"/>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1" name="Oval 65">
                  <a:extLst>
                    <a:ext uri="{FF2B5EF4-FFF2-40B4-BE49-F238E27FC236}">
                      <a16:creationId xmlns:a16="http://schemas.microsoft.com/office/drawing/2014/main" id="{DCD8C4A3-8733-0445-8AB6-B525990A52A4}"/>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grpSp>
      </p:grpSp>
      <p:sp>
        <p:nvSpPr>
          <p:cNvPr id="7234" name="Rectangle 66">
            <a:extLst>
              <a:ext uri="{FF2B5EF4-FFF2-40B4-BE49-F238E27FC236}">
                <a16:creationId xmlns:a16="http://schemas.microsoft.com/office/drawing/2014/main" id="{87DE6B24-63FF-4382-A498-BB702D166D11}"/>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7235" name="Rectangle 67">
            <a:extLst>
              <a:ext uri="{FF2B5EF4-FFF2-40B4-BE49-F238E27FC236}">
                <a16:creationId xmlns:a16="http://schemas.microsoft.com/office/drawing/2014/main" id="{C85ED9F8-B8D7-4C7D-83D1-915EB4F5D05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8" name="Rectangle 68">
            <a:extLst>
              <a:ext uri="{FF2B5EF4-FFF2-40B4-BE49-F238E27FC236}">
                <a16:creationId xmlns:a16="http://schemas.microsoft.com/office/drawing/2014/main" id="{FFA4C600-9DE4-D34B-8633-530CC97798B7}"/>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ltLang="en-US"/>
          </a:p>
        </p:txBody>
      </p:sp>
      <p:sp>
        <p:nvSpPr>
          <p:cNvPr id="69" name="Rectangle 69">
            <a:extLst>
              <a:ext uri="{FF2B5EF4-FFF2-40B4-BE49-F238E27FC236}">
                <a16:creationId xmlns:a16="http://schemas.microsoft.com/office/drawing/2014/main" id="{ADDE6EB3-7C46-8444-87C2-D7220639F863}"/>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0" name="Rectangle 70">
            <a:extLst>
              <a:ext uri="{FF2B5EF4-FFF2-40B4-BE49-F238E27FC236}">
                <a16:creationId xmlns:a16="http://schemas.microsoft.com/office/drawing/2014/main" id="{F3B2F8B9-B1AC-764E-B9F4-4AE9EDBBB8F6}"/>
              </a:ext>
            </a:extLst>
          </p:cNvPr>
          <p:cNvSpPr>
            <a:spLocks noGrp="1" noChangeArrowheads="1"/>
          </p:cNvSpPr>
          <p:nvPr>
            <p:ph type="sldNum" sz="quarter" idx="12"/>
          </p:nvPr>
        </p:nvSpPr>
        <p:spPr>
          <a:xfrm>
            <a:off x="6553200" y="6248400"/>
            <a:ext cx="2133600" cy="457200"/>
          </a:xfrm>
        </p:spPr>
        <p:txBody>
          <a:bodyPr/>
          <a:lstStyle>
            <a:lvl1pPr>
              <a:defRPr/>
            </a:lvl1pPr>
          </a:lstStyle>
          <a:p>
            <a:fld id="{45430945-33E3-D549-8BAA-EC8761EA64C5}" type="slidenum">
              <a:rPr lang="en-US" altLang="en-US"/>
              <a:pPr/>
              <a:t>‹#›</a:t>
            </a:fld>
            <a:endParaRPr lang="en-US" altLang="en-US"/>
          </a:p>
        </p:txBody>
      </p:sp>
    </p:spTree>
    <p:extLst>
      <p:ext uri="{BB962C8B-B14F-4D97-AF65-F5344CB8AC3E}">
        <p14:creationId xmlns:p14="http://schemas.microsoft.com/office/powerpoint/2010/main" val="352039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EFA0-E70D-4700-9784-9D03D8CF6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37A51-A1DF-46B5-9670-2A27DA7390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37446608-C880-B64E-9BDE-DE6A36640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8A46885B-E791-7C44-9DF9-6BA9F74D4C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21BD8DE3-75C2-D14C-95A4-0E8C25715B56}"/>
              </a:ext>
            </a:extLst>
          </p:cNvPr>
          <p:cNvSpPr>
            <a:spLocks noGrp="1" noChangeArrowheads="1"/>
          </p:cNvSpPr>
          <p:nvPr>
            <p:ph type="sldNum" sz="quarter" idx="12"/>
          </p:nvPr>
        </p:nvSpPr>
        <p:spPr>
          <a:ln/>
        </p:spPr>
        <p:txBody>
          <a:bodyPr/>
          <a:lstStyle>
            <a:lvl1pPr>
              <a:defRPr/>
            </a:lvl1pPr>
          </a:lstStyle>
          <a:p>
            <a:fld id="{CF8E7BD1-D31D-5C40-AA8A-9531D83AF60C}" type="slidenum">
              <a:rPr lang="en-US" altLang="en-US"/>
              <a:pPr/>
              <a:t>‹#›</a:t>
            </a:fld>
            <a:endParaRPr lang="en-US" altLang="en-US"/>
          </a:p>
        </p:txBody>
      </p:sp>
    </p:spTree>
    <p:extLst>
      <p:ext uri="{BB962C8B-B14F-4D97-AF65-F5344CB8AC3E}">
        <p14:creationId xmlns:p14="http://schemas.microsoft.com/office/powerpoint/2010/main" val="328174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AC3A5-ACD6-4F32-8978-02308C2C5CA7}"/>
              </a:ext>
            </a:extLst>
          </p:cNvPr>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D5C1C6-BD3F-4DC0-9342-44560B9BF77A}"/>
              </a:ext>
            </a:extLst>
          </p:cNvPr>
          <p:cNvSpPr>
            <a:spLocks noGrp="1"/>
          </p:cNvSpPr>
          <p:nvPr>
            <p:ph type="body" orient="vert" idx="1"/>
          </p:nvPr>
        </p:nvSpPr>
        <p:spPr>
          <a:xfrm>
            <a:off x="457200" y="277813"/>
            <a:ext cx="6019800" cy="5848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B1A57505-C20E-884B-9FC6-3BBD4AA90A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097514B7-7D0C-2043-BED0-50CBBB148C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2D574665-3694-D649-8F03-429A9A69D775}"/>
              </a:ext>
            </a:extLst>
          </p:cNvPr>
          <p:cNvSpPr>
            <a:spLocks noGrp="1" noChangeArrowheads="1"/>
          </p:cNvSpPr>
          <p:nvPr>
            <p:ph type="sldNum" sz="quarter" idx="12"/>
          </p:nvPr>
        </p:nvSpPr>
        <p:spPr>
          <a:ln/>
        </p:spPr>
        <p:txBody>
          <a:bodyPr/>
          <a:lstStyle>
            <a:lvl1pPr>
              <a:defRPr/>
            </a:lvl1pPr>
          </a:lstStyle>
          <a:p>
            <a:fld id="{78A98ECA-461E-D143-9EED-02F76694C972}" type="slidenum">
              <a:rPr lang="en-US" altLang="en-US"/>
              <a:pPr/>
              <a:t>‹#›</a:t>
            </a:fld>
            <a:endParaRPr lang="en-US" altLang="en-US"/>
          </a:p>
        </p:txBody>
      </p:sp>
    </p:spTree>
    <p:extLst>
      <p:ext uri="{BB962C8B-B14F-4D97-AF65-F5344CB8AC3E}">
        <p14:creationId xmlns:p14="http://schemas.microsoft.com/office/powerpoint/2010/main" val="332354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0439-F4FB-4E3E-B33E-C033109820F0}"/>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a:extLst>
              <a:ext uri="{FF2B5EF4-FFF2-40B4-BE49-F238E27FC236}">
                <a16:creationId xmlns:a16="http://schemas.microsoft.com/office/drawing/2014/main" id="{3B714C94-7E0C-4120-A0A4-881C25668CAA}"/>
              </a:ext>
            </a:extLst>
          </p:cNvPr>
          <p:cNvSpPr>
            <a:spLocks noGrp="1"/>
          </p:cNvSpPr>
          <p:nvPr>
            <p:ph type="chart" idx="1"/>
          </p:nvPr>
        </p:nvSpPr>
        <p:spPr>
          <a:xfrm>
            <a:off x="457200" y="1600200"/>
            <a:ext cx="8229600" cy="4525963"/>
          </a:xfrm>
        </p:spPr>
        <p:txBody>
          <a:bodyPr/>
          <a:lstStyle/>
          <a:p>
            <a:pPr lvl="0"/>
            <a:endParaRPr lang="en-US" noProof="0"/>
          </a:p>
        </p:txBody>
      </p:sp>
      <p:sp>
        <p:nvSpPr>
          <p:cNvPr id="4" name="Rectangle 69">
            <a:extLst>
              <a:ext uri="{FF2B5EF4-FFF2-40B4-BE49-F238E27FC236}">
                <a16:creationId xmlns:a16="http://schemas.microsoft.com/office/drawing/2014/main" id="{B43905D7-4F20-F942-80C3-1AF46395E4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D7C621E8-4C4B-EB4B-A8A0-9C49360098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8A3B527E-481B-924D-A6FB-23838D4B053C}"/>
              </a:ext>
            </a:extLst>
          </p:cNvPr>
          <p:cNvSpPr>
            <a:spLocks noGrp="1" noChangeArrowheads="1"/>
          </p:cNvSpPr>
          <p:nvPr>
            <p:ph type="sldNum" sz="quarter" idx="12"/>
          </p:nvPr>
        </p:nvSpPr>
        <p:spPr>
          <a:ln/>
        </p:spPr>
        <p:txBody>
          <a:bodyPr/>
          <a:lstStyle>
            <a:lvl1pPr>
              <a:defRPr/>
            </a:lvl1pPr>
          </a:lstStyle>
          <a:p>
            <a:fld id="{5CEE838E-AF13-CA40-A691-29A179317586}" type="slidenum">
              <a:rPr lang="en-US" altLang="en-US"/>
              <a:pPr/>
              <a:t>‹#›</a:t>
            </a:fld>
            <a:endParaRPr lang="en-US" altLang="en-US"/>
          </a:p>
        </p:txBody>
      </p:sp>
    </p:spTree>
    <p:extLst>
      <p:ext uri="{BB962C8B-B14F-4D97-AF65-F5344CB8AC3E}">
        <p14:creationId xmlns:p14="http://schemas.microsoft.com/office/powerpoint/2010/main" val="27254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59D1-5AC9-4785-854C-3EB144D81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07CF3-35CB-4059-BEFA-3DC0093B61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3E75F534-7542-3843-BA9B-89C5227776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E61DA935-9480-414A-ACE3-83CD600C0C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6B0FD665-8588-B247-AEFD-A03284905D6D}"/>
              </a:ext>
            </a:extLst>
          </p:cNvPr>
          <p:cNvSpPr>
            <a:spLocks noGrp="1" noChangeArrowheads="1"/>
          </p:cNvSpPr>
          <p:nvPr>
            <p:ph type="sldNum" sz="quarter" idx="12"/>
          </p:nvPr>
        </p:nvSpPr>
        <p:spPr>
          <a:ln/>
        </p:spPr>
        <p:txBody>
          <a:bodyPr/>
          <a:lstStyle>
            <a:lvl1pPr>
              <a:defRPr/>
            </a:lvl1pPr>
          </a:lstStyle>
          <a:p>
            <a:fld id="{BEFE98EA-3BF5-8F44-B5CC-79FAD72278E3}" type="slidenum">
              <a:rPr lang="en-US" altLang="en-US"/>
              <a:pPr/>
              <a:t>‹#›</a:t>
            </a:fld>
            <a:endParaRPr lang="en-US" altLang="en-US"/>
          </a:p>
        </p:txBody>
      </p:sp>
    </p:spTree>
    <p:extLst>
      <p:ext uri="{BB962C8B-B14F-4D97-AF65-F5344CB8AC3E}">
        <p14:creationId xmlns:p14="http://schemas.microsoft.com/office/powerpoint/2010/main" val="98802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10B1-9341-401C-A44B-1808F2005FF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F8B0D-0DE9-433B-BCE3-56A82D251CA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9">
            <a:extLst>
              <a:ext uri="{FF2B5EF4-FFF2-40B4-BE49-F238E27FC236}">
                <a16:creationId xmlns:a16="http://schemas.microsoft.com/office/drawing/2014/main" id="{153609D7-0E1D-1347-A60B-D7C0AEAC2C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7B6EBC58-5425-624C-9774-100C7236FA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9FCE0DA1-9B12-FB41-85AB-E407A03D657B}"/>
              </a:ext>
            </a:extLst>
          </p:cNvPr>
          <p:cNvSpPr>
            <a:spLocks noGrp="1" noChangeArrowheads="1"/>
          </p:cNvSpPr>
          <p:nvPr>
            <p:ph type="sldNum" sz="quarter" idx="12"/>
          </p:nvPr>
        </p:nvSpPr>
        <p:spPr>
          <a:ln/>
        </p:spPr>
        <p:txBody>
          <a:bodyPr/>
          <a:lstStyle>
            <a:lvl1pPr>
              <a:defRPr/>
            </a:lvl1pPr>
          </a:lstStyle>
          <a:p>
            <a:fld id="{CFC448B1-1D93-6942-87D6-EE2755E26156}" type="slidenum">
              <a:rPr lang="en-US" altLang="en-US"/>
              <a:pPr/>
              <a:t>‹#›</a:t>
            </a:fld>
            <a:endParaRPr lang="en-US" altLang="en-US"/>
          </a:p>
        </p:txBody>
      </p:sp>
    </p:spTree>
    <p:extLst>
      <p:ext uri="{BB962C8B-B14F-4D97-AF65-F5344CB8AC3E}">
        <p14:creationId xmlns:p14="http://schemas.microsoft.com/office/powerpoint/2010/main" val="299071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196D-0A00-4A96-A3A0-8BEE02A5B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F0269-B3F8-4078-ABDF-4B150721619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8C579-7C1F-4FC2-BF2F-D834146C8D16}"/>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844D184A-634D-414D-ABA7-AB8FD170EE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8459CD50-9A81-AB47-9C7A-9D41DA3454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7F098DA8-81D3-364F-A1D1-EAEC59897F77}"/>
              </a:ext>
            </a:extLst>
          </p:cNvPr>
          <p:cNvSpPr>
            <a:spLocks noGrp="1" noChangeArrowheads="1"/>
          </p:cNvSpPr>
          <p:nvPr>
            <p:ph type="sldNum" sz="quarter" idx="12"/>
          </p:nvPr>
        </p:nvSpPr>
        <p:spPr>
          <a:ln/>
        </p:spPr>
        <p:txBody>
          <a:bodyPr/>
          <a:lstStyle>
            <a:lvl1pPr>
              <a:defRPr/>
            </a:lvl1pPr>
          </a:lstStyle>
          <a:p>
            <a:fld id="{4A55B888-D972-0145-B03D-517F3FF1C699}" type="slidenum">
              <a:rPr lang="en-US" altLang="en-US"/>
              <a:pPr/>
              <a:t>‹#›</a:t>
            </a:fld>
            <a:endParaRPr lang="en-US" altLang="en-US"/>
          </a:p>
        </p:txBody>
      </p:sp>
    </p:spTree>
    <p:extLst>
      <p:ext uri="{BB962C8B-B14F-4D97-AF65-F5344CB8AC3E}">
        <p14:creationId xmlns:p14="http://schemas.microsoft.com/office/powerpoint/2010/main" val="46118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0FD3-9A36-4FE1-BFEB-C1DF8A48FD6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5E5443-D6FC-4E4E-96A4-24DF60D2E3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01FB6-EB8A-4CB8-9B5E-6CB1E2550DA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A3C7B-8211-4749-BB12-C113A2B4F5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AD1D34-A391-4C21-9D60-B236DEAA509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343D7989-9A1C-7B4E-9B04-3802E56B03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a:extLst>
              <a:ext uri="{FF2B5EF4-FFF2-40B4-BE49-F238E27FC236}">
                <a16:creationId xmlns:a16="http://schemas.microsoft.com/office/drawing/2014/main" id="{12E2DC8F-F1F0-6145-B551-D5B4179F95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a:extLst>
              <a:ext uri="{FF2B5EF4-FFF2-40B4-BE49-F238E27FC236}">
                <a16:creationId xmlns:a16="http://schemas.microsoft.com/office/drawing/2014/main" id="{8D6FE7DC-84A3-B148-8970-59F22ABE4B87}"/>
              </a:ext>
            </a:extLst>
          </p:cNvPr>
          <p:cNvSpPr>
            <a:spLocks noGrp="1" noChangeArrowheads="1"/>
          </p:cNvSpPr>
          <p:nvPr>
            <p:ph type="sldNum" sz="quarter" idx="12"/>
          </p:nvPr>
        </p:nvSpPr>
        <p:spPr>
          <a:ln/>
        </p:spPr>
        <p:txBody>
          <a:bodyPr/>
          <a:lstStyle>
            <a:lvl1pPr>
              <a:defRPr/>
            </a:lvl1pPr>
          </a:lstStyle>
          <a:p>
            <a:fld id="{36695775-2C20-854B-AB0B-4E12B8B300A2}" type="slidenum">
              <a:rPr lang="en-US" altLang="en-US"/>
              <a:pPr/>
              <a:t>‹#›</a:t>
            </a:fld>
            <a:endParaRPr lang="en-US" altLang="en-US"/>
          </a:p>
        </p:txBody>
      </p:sp>
    </p:spTree>
    <p:extLst>
      <p:ext uri="{BB962C8B-B14F-4D97-AF65-F5344CB8AC3E}">
        <p14:creationId xmlns:p14="http://schemas.microsoft.com/office/powerpoint/2010/main" val="13850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FE1B-8261-4EDB-AF5C-512DD26A186A}"/>
              </a:ext>
            </a:extLst>
          </p:cNvPr>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2F2AFE73-2CEB-694A-9ACB-4276577038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a:extLst>
              <a:ext uri="{FF2B5EF4-FFF2-40B4-BE49-F238E27FC236}">
                <a16:creationId xmlns:a16="http://schemas.microsoft.com/office/drawing/2014/main" id="{5A65D1C8-7E8E-2042-99C6-02925DAB1E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a:extLst>
              <a:ext uri="{FF2B5EF4-FFF2-40B4-BE49-F238E27FC236}">
                <a16:creationId xmlns:a16="http://schemas.microsoft.com/office/drawing/2014/main" id="{80EC32CF-A05E-DD48-B16C-0BC20201B8EE}"/>
              </a:ext>
            </a:extLst>
          </p:cNvPr>
          <p:cNvSpPr>
            <a:spLocks noGrp="1" noChangeArrowheads="1"/>
          </p:cNvSpPr>
          <p:nvPr>
            <p:ph type="sldNum" sz="quarter" idx="12"/>
          </p:nvPr>
        </p:nvSpPr>
        <p:spPr>
          <a:ln/>
        </p:spPr>
        <p:txBody>
          <a:bodyPr/>
          <a:lstStyle>
            <a:lvl1pPr>
              <a:defRPr/>
            </a:lvl1pPr>
          </a:lstStyle>
          <a:p>
            <a:fld id="{97BD0345-0689-BC4D-BFAC-EB92AD2F3BA6}" type="slidenum">
              <a:rPr lang="en-US" altLang="en-US"/>
              <a:pPr/>
              <a:t>‹#›</a:t>
            </a:fld>
            <a:endParaRPr lang="en-US" altLang="en-US"/>
          </a:p>
        </p:txBody>
      </p:sp>
    </p:spTree>
    <p:extLst>
      <p:ext uri="{BB962C8B-B14F-4D97-AF65-F5344CB8AC3E}">
        <p14:creationId xmlns:p14="http://schemas.microsoft.com/office/powerpoint/2010/main" val="40502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02239577-BBA2-8746-95A7-A6A9455366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a:extLst>
              <a:ext uri="{FF2B5EF4-FFF2-40B4-BE49-F238E27FC236}">
                <a16:creationId xmlns:a16="http://schemas.microsoft.com/office/drawing/2014/main" id="{ED757715-D4C7-3E47-9087-ECA1042713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a:extLst>
              <a:ext uri="{FF2B5EF4-FFF2-40B4-BE49-F238E27FC236}">
                <a16:creationId xmlns:a16="http://schemas.microsoft.com/office/drawing/2014/main" id="{280C073E-D4C7-EC47-9F24-2B7D5D900F66}"/>
              </a:ext>
            </a:extLst>
          </p:cNvPr>
          <p:cNvSpPr>
            <a:spLocks noGrp="1" noChangeArrowheads="1"/>
          </p:cNvSpPr>
          <p:nvPr>
            <p:ph type="sldNum" sz="quarter" idx="12"/>
          </p:nvPr>
        </p:nvSpPr>
        <p:spPr>
          <a:ln/>
        </p:spPr>
        <p:txBody>
          <a:bodyPr/>
          <a:lstStyle>
            <a:lvl1pPr>
              <a:defRPr/>
            </a:lvl1pPr>
          </a:lstStyle>
          <a:p>
            <a:fld id="{3CB81152-211A-184C-BB1A-38EB69A5273D}" type="slidenum">
              <a:rPr lang="en-US" altLang="en-US"/>
              <a:pPr/>
              <a:t>‹#›</a:t>
            </a:fld>
            <a:endParaRPr lang="en-US" altLang="en-US"/>
          </a:p>
        </p:txBody>
      </p:sp>
    </p:spTree>
    <p:extLst>
      <p:ext uri="{BB962C8B-B14F-4D97-AF65-F5344CB8AC3E}">
        <p14:creationId xmlns:p14="http://schemas.microsoft.com/office/powerpoint/2010/main" val="159955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1D5D-DBBE-4689-BBAC-D7495ECA7F1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C35E-019E-4C1C-B98C-8148E5ADD3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176B5-524D-40DC-A66D-CEEB17EB23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BDA2D5D6-D73E-2148-BADA-87EFE2E4CE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2E82EBFB-4133-E94C-B368-8F334EB4E0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C80F6436-0270-064F-A660-12A9279C80AA}"/>
              </a:ext>
            </a:extLst>
          </p:cNvPr>
          <p:cNvSpPr>
            <a:spLocks noGrp="1" noChangeArrowheads="1"/>
          </p:cNvSpPr>
          <p:nvPr>
            <p:ph type="sldNum" sz="quarter" idx="12"/>
          </p:nvPr>
        </p:nvSpPr>
        <p:spPr>
          <a:ln/>
        </p:spPr>
        <p:txBody>
          <a:bodyPr/>
          <a:lstStyle>
            <a:lvl1pPr>
              <a:defRPr/>
            </a:lvl1pPr>
          </a:lstStyle>
          <a:p>
            <a:fld id="{1CB0CD9C-37EC-4A45-B2B9-A170FF908100}" type="slidenum">
              <a:rPr lang="en-US" altLang="en-US"/>
              <a:pPr/>
              <a:t>‹#›</a:t>
            </a:fld>
            <a:endParaRPr lang="en-US" altLang="en-US"/>
          </a:p>
        </p:txBody>
      </p:sp>
    </p:spTree>
    <p:extLst>
      <p:ext uri="{BB962C8B-B14F-4D97-AF65-F5344CB8AC3E}">
        <p14:creationId xmlns:p14="http://schemas.microsoft.com/office/powerpoint/2010/main" val="248754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3B44-B53B-40BC-9F69-F23FE0B614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1D84E-FA73-4037-B863-D6DDCB71D7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57D8C8D3-CC5F-4A33-9914-B51B67D40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3F551EDF-714C-6142-9E99-90A6ED54E6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53AFF476-22B7-2C4B-8D27-ECA7AF2CCC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566A2712-472C-2F43-8511-0B121A6F17C6}"/>
              </a:ext>
            </a:extLst>
          </p:cNvPr>
          <p:cNvSpPr>
            <a:spLocks noGrp="1" noChangeArrowheads="1"/>
          </p:cNvSpPr>
          <p:nvPr>
            <p:ph type="sldNum" sz="quarter" idx="12"/>
          </p:nvPr>
        </p:nvSpPr>
        <p:spPr>
          <a:ln/>
        </p:spPr>
        <p:txBody>
          <a:bodyPr/>
          <a:lstStyle>
            <a:lvl1pPr>
              <a:defRPr/>
            </a:lvl1pPr>
          </a:lstStyle>
          <a:p>
            <a:fld id="{EF8ADCC6-27D1-E948-AFD9-A2FBCCABD8ED}" type="slidenum">
              <a:rPr lang="en-US" altLang="en-US"/>
              <a:pPr/>
              <a:t>‹#›</a:t>
            </a:fld>
            <a:endParaRPr lang="en-US" altLang="en-US"/>
          </a:p>
        </p:txBody>
      </p:sp>
    </p:spTree>
    <p:extLst>
      <p:ext uri="{BB962C8B-B14F-4D97-AF65-F5344CB8AC3E}">
        <p14:creationId xmlns:p14="http://schemas.microsoft.com/office/powerpoint/2010/main" val="26552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Freeform 2">
            <a:extLst>
              <a:ext uri="{FF2B5EF4-FFF2-40B4-BE49-F238E27FC236}">
                <a16:creationId xmlns:a16="http://schemas.microsoft.com/office/drawing/2014/main" id="{BBD4358B-E1AA-4934-AF01-6D44C5B124DD}"/>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1027" name="Group 3">
            <a:extLst>
              <a:ext uri="{FF2B5EF4-FFF2-40B4-BE49-F238E27FC236}">
                <a16:creationId xmlns:a16="http://schemas.microsoft.com/office/drawing/2014/main" id="{2AE2F3F4-8201-4049-B460-BAEF10347A4F}"/>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6968A97D-9C67-CE41-82EB-976F5B238C7D}"/>
                </a:ext>
              </a:extLst>
            </p:cNvPr>
            <p:cNvSpPr>
              <a:spLocks/>
            </p:cNvSpPr>
            <p:nvPr/>
          </p:nvSpPr>
          <p:spPr bwMode="hidden">
            <a:xfrm>
              <a:off x="2" y="2688"/>
              <a:ext cx="5758" cy="1632"/>
            </a:xfrm>
            <a:custGeom>
              <a:avLst/>
              <a:gdLst>
                <a:gd name="T0" fmla="*/ 6225 w 5740"/>
                <a:gd name="T1" fmla="*/ 0 h 4316"/>
                <a:gd name="T2" fmla="*/ 0 w 5740"/>
                <a:gd name="T3" fmla="*/ 0 h 4316"/>
                <a:gd name="T4" fmla="*/ 0 w 5740"/>
                <a:gd name="T5" fmla="*/ 0 h 4316"/>
                <a:gd name="T6" fmla="*/ 6225 w 5740"/>
                <a:gd name="T7" fmla="*/ 0 h 4316"/>
                <a:gd name="T8" fmla="*/ 6225 w 5740"/>
                <a:gd name="T9" fmla="*/ 0 h 4316"/>
                <a:gd name="T10" fmla="*/ 6225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1A8856BF-DF99-A14B-97F4-B6E2718D4F7B}"/>
                </a:ext>
              </a:extLst>
            </p:cNvPr>
            <p:cNvGrpSpPr>
              <a:grpSpLocks/>
            </p:cNvGrpSpPr>
            <p:nvPr userDrawn="1"/>
          </p:nvGrpSpPr>
          <p:grpSpPr bwMode="auto">
            <a:xfrm>
              <a:off x="3528" y="3715"/>
              <a:ext cx="792" cy="521"/>
              <a:chOff x="3527" y="3715"/>
              <a:chExt cx="792" cy="521"/>
            </a:xfrm>
          </p:grpSpPr>
          <p:sp>
            <p:nvSpPr>
              <p:cNvPr id="6150" name="Oval 6">
                <a:extLst>
                  <a:ext uri="{FF2B5EF4-FFF2-40B4-BE49-F238E27FC236}">
                    <a16:creationId xmlns:a16="http://schemas.microsoft.com/office/drawing/2014/main" id="{8C1B4CCF-A33E-4DBB-ACA7-6203DFFDB5F0}"/>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1" name="Oval 7">
                <a:extLst>
                  <a:ext uri="{FF2B5EF4-FFF2-40B4-BE49-F238E27FC236}">
                    <a16:creationId xmlns:a16="http://schemas.microsoft.com/office/drawing/2014/main" id="{4624D963-9C69-48AE-AD4F-791C01497033}"/>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2" name="Oval 8">
                <a:extLst>
                  <a:ext uri="{FF2B5EF4-FFF2-40B4-BE49-F238E27FC236}">
                    <a16:creationId xmlns:a16="http://schemas.microsoft.com/office/drawing/2014/main" id="{4AA02958-76E3-43F3-B10F-D638FC108BE2}"/>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3" name="Oval 9">
                <a:extLst>
                  <a:ext uri="{FF2B5EF4-FFF2-40B4-BE49-F238E27FC236}">
                    <a16:creationId xmlns:a16="http://schemas.microsoft.com/office/drawing/2014/main" id="{3267F9F0-B199-4015-A850-1AF7161ADB2B}"/>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4" name="Oval 10">
                <a:extLst>
                  <a:ext uri="{FF2B5EF4-FFF2-40B4-BE49-F238E27FC236}">
                    <a16:creationId xmlns:a16="http://schemas.microsoft.com/office/drawing/2014/main" id="{9D0632B7-7C98-42EE-9084-D05204E30DEA}"/>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55" name="Freeform 11">
                <a:extLst>
                  <a:ext uri="{FF2B5EF4-FFF2-40B4-BE49-F238E27FC236}">
                    <a16:creationId xmlns:a16="http://schemas.microsoft.com/office/drawing/2014/main" id="{5968FEBF-729F-4CDA-8DA4-5F5B8F45B81D}"/>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6" name="Freeform 12">
                <a:extLst>
                  <a:ext uri="{FF2B5EF4-FFF2-40B4-BE49-F238E27FC236}">
                    <a16:creationId xmlns:a16="http://schemas.microsoft.com/office/drawing/2014/main" id="{2834A9AB-8A52-4F18-851E-0FAFFCB0269E}"/>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7" name="Freeform 13">
                <a:extLst>
                  <a:ext uri="{FF2B5EF4-FFF2-40B4-BE49-F238E27FC236}">
                    <a16:creationId xmlns:a16="http://schemas.microsoft.com/office/drawing/2014/main" id="{36B668E4-8FD7-44DE-A93E-57B4280AF68A}"/>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8" name="Freeform 14">
                <a:extLst>
                  <a:ext uri="{FF2B5EF4-FFF2-40B4-BE49-F238E27FC236}">
                    <a16:creationId xmlns:a16="http://schemas.microsoft.com/office/drawing/2014/main" id="{97C5C508-3A65-4C5A-BF34-A41F655DC580}"/>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59" name="Freeform 15">
                <a:extLst>
                  <a:ext uri="{FF2B5EF4-FFF2-40B4-BE49-F238E27FC236}">
                    <a16:creationId xmlns:a16="http://schemas.microsoft.com/office/drawing/2014/main" id="{A53857B4-3FC0-47D5-BDD1-C50A9F5C61E8}"/>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60" name="Oval 16">
                <a:extLst>
                  <a:ext uri="{FF2B5EF4-FFF2-40B4-BE49-F238E27FC236}">
                    <a16:creationId xmlns:a16="http://schemas.microsoft.com/office/drawing/2014/main" id="{471179B8-9C44-48ED-B8B5-061B326C422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5" name="Group 17">
              <a:extLst>
                <a:ext uri="{FF2B5EF4-FFF2-40B4-BE49-F238E27FC236}">
                  <a16:creationId xmlns:a16="http://schemas.microsoft.com/office/drawing/2014/main" id="{B8CD4395-308A-884E-A780-FC14C65515D6}"/>
                </a:ext>
              </a:extLst>
            </p:cNvPr>
            <p:cNvGrpSpPr>
              <a:grpSpLocks/>
            </p:cNvGrpSpPr>
            <p:nvPr userDrawn="1"/>
          </p:nvGrpSpPr>
          <p:grpSpPr bwMode="auto">
            <a:xfrm>
              <a:off x="1776" y="3631"/>
              <a:ext cx="1626" cy="683"/>
              <a:chOff x="1776" y="3631"/>
              <a:chExt cx="1626" cy="683"/>
            </a:xfrm>
          </p:grpSpPr>
          <p:sp>
            <p:nvSpPr>
              <p:cNvPr id="6162" name="Oval 18">
                <a:extLst>
                  <a:ext uri="{FF2B5EF4-FFF2-40B4-BE49-F238E27FC236}">
                    <a16:creationId xmlns:a16="http://schemas.microsoft.com/office/drawing/2014/main" id="{202A80F7-809D-4159-ACCA-9B0238F00272}"/>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3" name="Oval 19">
                <a:extLst>
                  <a:ext uri="{FF2B5EF4-FFF2-40B4-BE49-F238E27FC236}">
                    <a16:creationId xmlns:a16="http://schemas.microsoft.com/office/drawing/2014/main" id="{6A1A5B0E-78D7-4BAF-95E2-6F927895ABD2}"/>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4" name="Oval 20">
                <a:extLst>
                  <a:ext uri="{FF2B5EF4-FFF2-40B4-BE49-F238E27FC236}">
                    <a16:creationId xmlns:a16="http://schemas.microsoft.com/office/drawing/2014/main" id="{8031F729-FDB9-4305-AD42-CCEC23C6FA0A}"/>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5" name="Oval 21">
                <a:extLst>
                  <a:ext uri="{FF2B5EF4-FFF2-40B4-BE49-F238E27FC236}">
                    <a16:creationId xmlns:a16="http://schemas.microsoft.com/office/drawing/2014/main" id="{43B4D96A-E43C-432A-9BDA-EEF30A1BE1D1}"/>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6" name="Oval 22">
                <a:extLst>
                  <a:ext uri="{FF2B5EF4-FFF2-40B4-BE49-F238E27FC236}">
                    <a16:creationId xmlns:a16="http://schemas.microsoft.com/office/drawing/2014/main" id="{B4B4F535-2B72-4DDB-BB8B-D128CA99CA59}"/>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7" name="Oval 23">
                <a:extLst>
                  <a:ext uri="{FF2B5EF4-FFF2-40B4-BE49-F238E27FC236}">
                    <a16:creationId xmlns:a16="http://schemas.microsoft.com/office/drawing/2014/main" id="{520BFE61-429F-4EB3-9274-49A843C01F46}"/>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8" name="Oval 24">
                <a:extLst>
                  <a:ext uri="{FF2B5EF4-FFF2-40B4-BE49-F238E27FC236}">
                    <a16:creationId xmlns:a16="http://schemas.microsoft.com/office/drawing/2014/main" id="{B316CD51-3634-439E-ABD7-CA6B0A457D52}"/>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69" name="Oval 25">
                <a:extLst>
                  <a:ext uri="{FF2B5EF4-FFF2-40B4-BE49-F238E27FC236}">
                    <a16:creationId xmlns:a16="http://schemas.microsoft.com/office/drawing/2014/main" id="{2DA57885-A2D1-4073-A492-6EDC8317F82B}"/>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70" name="Freeform 26">
                <a:extLst>
                  <a:ext uri="{FF2B5EF4-FFF2-40B4-BE49-F238E27FC236}">
                    <a16:creationId xmlns:a16="http://schemas.microsoft.com/office/drawing/2014/main" id="{F439CE89-ECCF-4FAB-A40B-2127BD04CE62}"/>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1" name="Freeform 27">
                <a:extLst>
                  <a:ext uri="{FF2B5EF4-FFF2-40B4-BE49-F238E27FC236}">
                    <a16:creationId xmlns:a16="http://schemas.microsoft.com/office/drawing/2014/main" id="{51EECB09-DE3A-416A-B5FB-8F36F3AA4A8B}"/>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2" name="Freeform 28">
                <a:extLst>
                  <a:ext uri="{FF2B5EF4-FFF2-40B4-BE49-F238E27FC236}">
                    <a16:creationId xmlns:a16="http://schemas.microsoft.com/office/drawing/2014/main" id="{26424539-7473-4273-AA3F-8BCE2F1792F9}"/>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3" name="Freeform 29">
                <a:extLst>
                  <a:ext uri="{FF2B5EF4-FFF2-40B4-BE49-F238E27FC236}">
                    <a16:creationId xmlns:a16="http://schemas.microsoft.com/office/drawing/2014/main" id="{9192A736-911D-4E75-AFA7-04D9CCB97671}"/>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79" name="Freeform 30">
                <a:extLst>
                  <a:ext uri="{FF2B5EF4-FFF2-40B4-BE49-F238E27FC236}">
                    <a16:creationId xmlns:a16="http://schemas.microsoft.com/office/drawing/2014/main" id="{3759D08E-9B18-274A-872F-D3A0E9CB52B0}"/>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a:extLst>
                  <a:ext uri="{FF2B5EF4-FFF2-40B4-BE49-F238E27FC236}">
                    <a16:creationId xmlns:a16="http://schemas.microsoft.com/office/drawing/2014/main" id="{AFEC2047-70B0-AB45-B5F8-59DF40794AC9}"/>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32">
                <a:extLst>
                  <a:ext uri="{FF2B5EF4-FFF2-40B4-BE49-F238E27FC236}">
                    <a16:creationId xmlns:a16="http://schemas.microsoft.com/office/drawing/2014/main" id="{B882B86C-76CD-4783-9829-B1599D1E7DDD}"/>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7" name="Freeform 33">
                <a:extLst>
                  <a:ext uri="{FF2B5EF4-FFF2-40B4-BE49-F238E27FC236}">
                    <a16:creationId xmlns:a16="http://schemas.microsoft.com/office/drawing/2014/main" id="{D35099E6-A8D1-4D33-9EB7-43F39E75D0C9}"/>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78" name="Freeform 34">
                <a:extLst>
                  <a:ext uri="{FF2B5EF4-FFF2-40B4-BE49-F238E27FC236}">
                    <a16:creationId xmlns:a16="http://schemas.microsoft.com/office/drawing/2014/main" id="{A33EC728-B4D7-49BF-90CA-3F09A35D4BF0}"/>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84" name="Freeform 35">
                <a:extLst>
                  <a:ext uri="{FF2B5EF4-FFF2-40B4-BE49-F238E27FC236}">
                    <a16:creationId xmlns:a16="http://schemas.microsoft.com/office/drawing/2014/main" id="{35E3F0E6-6CEC-E14F-AA21-DF60447C681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a:extLst>
                <a:ext uri="{FF2B5EF4-FFF2-40B4-BE49-F238E27FC236}">
                  <a16:creationId xmlns:a16="http://schemas.microsoft.com/office/drawing/2014/main" id="{670718ED-C823-284D-827B-908FB75578FE}"/>
                </a:ext>
              </a:extLst>
            </p:cNvPr>
            <p:cNvGrpSpPr>
              <a:grpSpLocks/>
            </p:cNvGrpSpPr>
            <p:nvPr userDrawn="1"/>
          </p:nvGrpSpPr>
          <p:grpSpPr bwMode="auto">
            <a:xfrm>
              <a:off x="4128" y="3360"/>
              <a:ext cx="1351" cy="821"/>
              <a:chOff x="4128" y="3360"/>
              <a:chExt cx="1351" cy="821"/>
            </a:xfrm>
          </p:grpSpPr>
          <p:sp>
            <p:nvSpPr>
              <p:cNvPr id="6181" name="Freeform 37">
                <a:extLst>
                  <a:ext uri="{FF2B5EF4-FFF2-40B4-BE49-F238E27FC236}">
                    <a16:creationId xmlns:a16="http://schemas.microsoft.com/office/drawing/2014/main" id="{77EDA375-563E-4C2E-93EF-D7556193DEFA}"/>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2" name="Freeform 38">
                <a:extLst>
                  <a:ext uri="{FF2B5EF4-FFF2-40B4-BE49-F238E27FC236}">
                    <a16:creationId xmlns:a16="http://schemas.microsoft.com/office/drawing/2014/main" id="{9D4ACC0F-AC43-4430-9450-038453EF7C3B}"/>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3" name="Freeform 39">
                <a:extLst>
                  <a:ext uri="{FF2B5EF4-FFF2-40B4-BE49-F238E27FC236}">
                    <a16:creationId xmlns:a16="http://schemas.microsoft.com/office/drawing/2014/main" id="{108C7A96-B280-4C97-B59B-CF2C06EAC4A5}"/>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4" name="Freeform 40">
                <a:extLst>
                  <a:ext uri="{FF2B5EF4-FFF2-40B4-BE49-F238E27FC236}">
                    <a16:creationId xmlns:a16="http://schemas.microsoft.com/office/drawing/2014/main" id="{D217636E-5D4E-4BBE-A1C5-03F635F44D05}"/>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5" name="Freeform 41">
                <a:extLst>
                  <a:ext uri="{FF2B5EF4-FFF2-40B4-BE49-F238E27FC236}">
                    <a16:creationId xmlns:a16="http://schemas.microsoft.com/office/drawing/2014/main" id="{0FD96CE4-3B94-4281-BE9E-E3CE8CA5D103}"/>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6" name="Freeform 42">
                <a:extLst>
                  <a:ext uri="{FF2B5EF4-FFF2-40B4-BE49-F238E27FC236}">
                    <a16:creationId xmlns:a16="http://schemas.microsoft.com/office/drawing/2014/main" id="{FDAA06DB-5E91-4E87-8D7D-27F29D635BDF}"/>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87" name="Freeform 43">
                <a:extLst>
                  <a:ext uri="{FF2B5EF4-FFF2-40B4-BE49-F238E27FC236}">
                    <a16:creationId xmlns:a16="http://schemas.microsoft.com/office/drawing/2014/main" id="{66E59B1D-0469-4204-8F41-B5284E3676BD}"/>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7" name="Freeform 44">
                <a:extLst>
                  <a:ext uri="{FF2B5EF4-FFF2-40B4-BE49-F238E27FC236}">
                    <a16:creationId xmlns:a16="http://schemas.microsoft.com/office/drawing/2014/main" id="{9D77E59C-1FA6-2347-8E18-A9A0EF3BF094}"/>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45">
                <a:extLst>
                  <a:ext uri="{FF2B5EF4-FFF2-40B4-BE49-F238E27FC236}">
                    <a16:creationId xmlns:a16="http://schemas.microsoft.com/office/drawing/2014/main" id="{78D7452D-819B-4F6D-A89B-82031171546B}"/>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0" name="Freeform 46">
                <a:extLst>
                  <a:ext uri="{FF2B5EF4-FFF2-40B4-BE49-F238E27FC236}">
                    <a16:creationId xmlns:a16="http://schemas.microsoft.com/office/drawing/2014/main" id="{D4286F79-533C-4BC5-B65B-77D9408B96AD}"/>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1" name="Freeform 47">
                <a:extLst>
                  <a:ext uri="{FF2B5EF4-FFF2-40B4-BE49-F238E27FC236}">
                    <a16:creationId xmlns:a16="http://schemas.microsoft.com/office/drawing/2014/main" id="{39ACE695-85CE-4BC6-9C9B-AA884C8EFD06}"/>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92" name="Oval 48">
                <a:extLst>
                  <a:ext uri="{FF2B5EF4-FFF2-40B4-BE49-F238E27FC236}">
                    <a16:creationId xmlns:a16="http://schemas.microsoft.com/office/drawing/2014/main" id="{2FD275F4-5F51-4128-B767-326743FDA00A}"/>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3" name="Oval 49">
                <a:extLst>
                  <a:ext uri="{FF2B5EF4-FFF2-40B4-BE49-F238E27FC236}">
                    <a16:creationId xmlns:a16="http://schemas.microsoft.com/office/drawing/2014/main" id="{9539E875-B44C-4620-A43B-5EFED3D12B7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4" name="Oval 50">
                <a:extLst>
                  <a:ext uri="{FF2B5EF4-FFF2-40B4-BE49-F238E27FC236}">
                    <a16:creationId xmlns:a16="http://schemas.microsoft.com/office/drawing/2014/main" id="{B406EEC0-6BD0-4B7A-8A8F-E5854739254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5" name="Oval 51">
                <a:extLst>
                  <a:ext uri="{FF2B5EF4-FFF2-40B4-BE49-F238E27FC236}">
                    <a16:creationId xmlns:a16="http://schemas.microsoft.com/office/drawing/2014/main" id="{CB67D1FA-6141-4E02-ABEB-3724FFD363A8}"/>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6" name="Oval 52">
                <a:extLst>
                  <a:ext uri="{FF2B5EF4-FFF2-40B4-BE49-F238E27FC236}">
                    <a16:creationId xmlns:a16="http://schemas.microsoft.com/office/drawing/2014/main" id="{36D90692-5C4A-4590-8942-40316A44A63C}"/>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197" name="Oval 53">
                <a:extLst>
                  <a:ext uri="{FF2B5EF4-FFF2-40B4-BE49-F238E27FC236}">
                    <a16:creationId xmlns:a16="http://schemas.microsoft.com/office/drawing/2014/main" id="{85218D61-A0A9-4515-8C6D-C81EADFE887B}"/>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grpSp>
        <p:grpSp>
          <p:nvGrpSpPr>
            <p:cNvPr id="1037" name="Group 54">
              <a:extLst>
                <a:ext uri="{FF2B5EF4-FFF2-40B4-BE49-F238E27FC236}">
                  <a16:creationId xmlns:a16="http://schemas.microsoft.com/office/drawing/2014/main" id="{E2470673-B760-314E-8F3E-6944A2CF9A1A}"/>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F963084B-60AC-3142-A34D-177B4923F5EC}"/>
                  </a:ext>
                </a:extLst>
              </p:cNvPr>
              <p:cNvSpPr>
                <a:spLocks/>
              </p:cNvSpPr>
              <p:nvPr/>
            </p:nvSpPr>
            <p:spPr bwMode="hidden">
              <a:xfrm>
                <a:off x="5280" y="3186"/>
                <a:ext cx="383" cy="96"/>
              </a:xfrm>
              <a:custGeom>
                <a:avLst/>
                <a:gdLst>
                  <a:gd name="T0" fmla="*/ 235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5 w 382"/>
                  <a:gd name="T19" fmla="*/ 96 h 96"/>
                  <a:gd name="T20" fmla="*/ 289 w 382"/>
                  <a:gd name="T21" fmla="*/ 90 h 96"/>
                  <a:gd name="T22" fmla="*/ 337 w 382"/>
                  <a:gd name="T23" fmla="*/ 84 h 96"/>
                  <a:gd name="T24" fmla="*/ 378 w 382"/>
                  <a:gd name="T25" fmla="*/ 66 h 96"/>
                  <a:gd name="T26" fmla="*/ 408 w 382"/>
                  <a:gd name="T27" fmla="*/ 42 h 96"/>
                  <a:gd name="T28" fmla="*/ 402 w 382"/>
                  <a:gd name="T29" fmla="*/ 42 h 96"/>
                  <a:gd name="T30" fmla="*/ 372 w 382"/>
                  <a:gd name="T31" fmla="*/ 66 h 96"/>
                  <a:gd name="T32" fmla="*/ 331 w 382"/>
                  <a:gd name="T33" fmla="*/ 78 h 96"/>
                  <a:gd name="T34" fmla="*/ 289 w 382"/>
                  <a:gd name="T35" fmla="*/ 90 h 96"/>
                  <a:gd name="T36" fmla="*/ 235 w 382"/>
                  <a:gd name="T37" fmla="*/ 96 h 96"/>
                  <a:gd name="T38" fmla="*/ 235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a:extLst>
                  <a:ext uri="{FF2B5EF4-FFF2-40B4-BE49-F238E27FC236}">
                    <a16:creationId xmlns:a16="http://schemas.microsoft.com/office/drawing/2014/main" id="{B377E554-BD5E-4E40-8956-D859BDFB313A}"/>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a:extLst>
                  <a:ext uri="{FF2B5EF4-FFF2-40B4-BE49-F238E27FC236}">
                    <a16:creationId xmlns:a16="http://schemas.microsoft.com/office/drawing/2014/main" id="{51393F17-6F4D-E743-B999-CC61367D401D}"/>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a:extLst>
                  <a:ext uri="{FF2B5EF4-FFF2-40B4-BE49-F238E27FC236}">
                    <a16:creationId xmlns:a16="http://schemas.microsoft.com/office/drawing/2014/main" id="{4531AA9F-7E3B-7B4E-B8B9-2ACB12738931}"/>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a:extLst>
                  <a:ext uri="{FF2B5EF4-FFF2-40B4-BE49-F238E27FC236}">
                    <a16:creationId xmlns:a16="http://schemas.microsoft.com/office/drawing/2014/main" id="{C2F6F95B-604B-3A4C-97F2-53BEA21DC588}"/>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a:extLst>
                  <a:ext uri="{FF2B5EF4-FFF2-40B4-BE49-F238E27FC236}">
                    <a16:creationId xmlns:a16="http://schemas.microsoft.com/office/drawing/2014/main" id="{8FD7D3A0-9F5E-2145-A559-133F776E0824}"/>
                  </a:ext>
                </a:extLst>
              </p:cNvPr>
              <p:cNvSpPr>
                <a:spLocks/>
              </p:cNvSpPr>
              <p:nvPr/>
            </p:nvSpPr>
            <p:spPr bwMode="hidden">
              <a:xfrm>
                <a:off x="5489" y="3042"/>
                <a:ext cx="186" cy="210"/>
              </a:xfrm>
              <a:custGeom>
                <a:avLst/>
                <a:gdLst>
                  <a:gd name="T0" fmla="*/ 0 w 185"/>
                  <a:gd name="T1" fmla="*/ 6 h 210"/>
                  <a:gd name="T2" fmla="*/ 66 w 185"/>
                  <a:gd name="T3" fmla="*/ 12 h 210"/>
                  <a:gd name="T4" fmla="*/ 145 w 185"/>
                  <a:gd name="T5" fmla="*/ 36 h 210"/>
                  <a:gd name="T6" fmla="*/ 181 w 185"/>
                  <a:gd name="T7" fmla="*/ 72 h 210"/>
                  <a:gd name="T8" fmla="*/ 187 w 185"/>
                  <a:gd name="T9" fmla="*/ 90 h 210"/>
                  <a:gd name="T10" fmla="*/ 193 w 185"/>
                  <a:gd name="T11" fmla="*/ 114 h 210"/>
                  <a:gd name="T12" fmla="*/ 187 w 185"/>
                  <a:gd name="T13" fmla="*/ 138 h 210"/>
                  <a:gd name="T14" fmla="*/ 175 w 185"/>
                  <a:gd name="T15" fmla="*/ 162 h 210"/>
                  <a:gd name="T16" fmla="*/ 145 w 185"/>
                  <a:gd name="T17" fmla="*/ 180 h 210"/>
                  <a:gd name="T18" fmla="*/ 90 w 185"/>
                  <a:gd name="T19" fmla="*/ 198 h 210"/>
                  <a:gd name="T20" fmla="*/ 122 w 185"/>
                  <a:gd name="T21" fmla="*/ 210 h 210"/>
                  <a:gd name="T22" fmla="*/ 157 w 185"/>
                  <a:gd name="T23" fmla="*/ 192 h 210"/>
                  <a:gd name="T24" fmla="*/ 187 w 185"/>
                  <a:gd name="T25" fmla="*/ 168 h 210"/>
                  <a:gd name="T26" fmla="*/ 205 w 185"/>
                  <a:gd name="T27" fmla="*/ 144 h 210"/>
                  <a:gd name="T28" fmla="*/ 211 w 185"/>
                  <a:gd name="T29" fmla="*/ 114 h 210"/>
                  <a:gd name="T30" fmla="*/ 205 w 185"/>
                  <a:gd name="T31" fmla="*/ 90 h 210"/>
                  <a:gd name="T32" fmla="*/ 199 w 185"/>
                  <a:gd name="T33" fmla="*/ 66 h 210"/>
                  <a:gd name="T34" fmla="*/ 181 w 185"/>
                  <a:gd name="T35" fmla="*/ 48 h 210"/>
                  <a:gd name="T36" fmla="*/ 157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a:extLst>
                  <a:ext uri="{FF2B5EF4-FFF2-40B4-BE49-F238E27FC236}">
                    <a16:creationId xmlns:a16="http://schemas.microsoft.com/office/drawing/2014/main" id="{E43FA345-03FE-6441-AA4B-036BDAF1F59C}"/>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a:extLst>
                  <a:ext uri="{FF2B5EF4-FFF2-40B4-BE49-F238E27FC236}">
                    <a16:creationId xmlns:a16="http://schemas.microsoft.com/office/drawing/2014/main" id="{663203FB-B423-0D4B-B582-0FCBE2F0CD12}"/>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1C0802B2-8E07-49F0-963D-5BAAA5A658FB}"/>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7" name="Oval 64">
                  <a:extLst>
                    <a:ext uri="{FF2B5EF4-FFF2-40B4-BE49-F238E27FC236}">
                      <a16:creationId xmlns:a16="http://schemas.microsoft.com/office/drawing/2014/main" id="{C0F5582B-2629-4C78-B2DB-90E4F42B614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8" name="Oval 65">
                  <a:extLst>
                    <a:ext uri="{FF2B5EF4-FFF2-40B4-BE49-F238E27FC236}">
                      <a16:creationId xmlns:a16="http://schemas.microsoft.com/office/drawing/2014/main" id="{D05F5320-593E-418E-A989-5C7592B98C05}"/>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49" name="Oval 66">
                  <a:extLst>
                    <a:ext uri="{FF2B5EF4-FFF2-40B4-BE49-F238E27FC236}">
                      <a16:creationId xmlns:a16="http://schemas.microsoft.com/office/drawing/2014/main" id="{2A76A2A8-4A38-4335-A55C-63CD02828246}"/>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grpSp>
      </p:grpSp>
      <p:sp>
        <p:nvSpPr>
          <p:cNvPr id="6211" name="Rectangle 67">
            <a:extLst>
              <a:ext uri="{FF2B5EF4-FFF2-40B4-BE49-F238E27FC236}">
                <a16:creationId xmlns:a16="http://schemas.microsoft.com/office/drawing/2014/main" id="{D2C57BA1-AAAB-4E42-B494-5037166156BF}"/>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212" name="Rectangle 68">
            <a:extLst>
              <a:ext uri="{FF2B5EF4-FFF2-40B4-BE49-F238E27FC236}">
                <a16:creationId xmlns:a16="http://schemas.microsoft.com/office/drawing/2014/main" id="{A3A52BF9-EB47-42B1-8FE7-86BE3F3F90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13" name="Rectangle 69">
            <a:extLst>
              <a:ext uri="{FF2B5EF4-FFF2-40B4-BE49-F238E27FC236}">
                <a16:creationId xmlns:a16="http://schemas.microsoft.com/office/drawing/2014/main" id="{60E9069D-E43E-4B87-B534-B2932450F43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6214" name="Rectangle 70">
            <a:extLst>
              <a:ext uri="{FF2B5EF4-FFF2-40B4-BE49-F238E27FC236}">
                <a16:creationId xmlns:a16="http://schemas.microsoft.com/office/drawing/2014/main" id="{4BAA8765-B57C-407B-9E62-F9A0D35D8B7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6215" name="Rectangle 71">
            <a:extLst>
              <a:ext uri="{FF2B5EF4-FFF2-40B4-BE49-F238E27FC236}">
                <a16:creationId xmlns:a16="http://schemas.microsoft.com/office/drawing/2014/main" id="{D53AA667-D4C9-47EC-85E1-A32560A7E82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2310AD4-8545-4F49-ACEE-B8EA31FA9A9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99"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7223-1A8D-4564-927E-81721C398ADC}"/>
              </a:ext>
            </a:extLst>
          </p:cNvPr>
          <p:cNvSpPr>
            <a:spLocks noGrp="1"/>
          </p:cNvSpPr>
          <p:nvPr>
            <p:ph type="title"/>
          </p:nvPr>
        </p:nvSpPr>
        <p:spPr/>
        <p:txBody>
          <a:bodyPr/>
          <a:lstStyle/>
          <a:p>
            <a:pPr>
              <a:defRPr/>
            </a:pPr>
            <a:r>
              <a:rPr lang="en-US" sz="4800" dirty="0">
                <a:solidFill>
                  <a:srgbClr val="FF0000"/>
                </a:solidFill>
              </a:rPr>
              <a:t>Philosophy</a:t>
            </a:r>
          </a:p>
        </p:txBody>
      </p:sp>
      <p:sp>
        <p:nvSpPr>
          <p:cNvPr id="3" name="Content Placeholder 2">
            <a:extLst>
              <a:ext uri="{FF2B5EF4-FFF2-40B4-BE49-F238E27FC236}">
                <a16:creationId xmlns:a16="http://schemas.microsoft.com/office/drawing/2014/main" id="{184C55DD-C706-459A-AE78-D3ADC48E2415}"/>
              </a:ext>
            </a:extLst>
          </p:cNvPr>
          <p:cNvSpPr>
            <a:spLocks noGrp="1"/>
          </p:cNvSpPr>
          <p:nvPr>
            <p:ph idx="1"/>
          </p:nvPr>
        </p:nvSpPr>
        <p:spPr/>
        <p:txBody>
          <a:bodyPr/>
          <a:lstStyle/>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FFFF00"/>
                </a:solidFill>
              </a:rPr>
              <a:t>Attempts to achieve a wide perspective on life.</a:t>
            </a:r>
          </a:p>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C00000"/>
                </a:solidFill>
              </a:rPr>
              <a:t>We study history and philosophy to try to find out what man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24DC-0D98-4216-BC34-389EEA5D1750}"/>
              </a:ext>
            </a:extLst>
          </p:cNvPr>
          <p:cNvSpPr>
            <a:spLocks noGrp="1"/>
          </p:cNvSpPr>
          <p:nvPr>
            <p:ph type="title"/>
          </p:nvPr>
        </p:nvSpPr>
        <p:spPr/>
        <p:txBody>
          <a:bodyPr/>
          <a:lstStyle/>
          <a:p>
            <a:pPr>
              <a:defRPr/>
            </a:pPr>
            <a:r>
              <a:rPr lang="en-US" dirty="0">
                <a:solidFill>
                  <a:srgbClr val="FFC000"/>
                </a:solidFill>
              </a:rPr>
              <a:t>How do we decide what to do?</a:t>
            </a:r>
          </a:p>
        </p:txBody>
      </p:sp>
      <p:sp>
        <p:nvSpPr>
          <p:cNvPr id="3" name="Content Placeholder 2">
            <a:extLst>
              <a:ext uri="{FF2B5EF4-FFF2-40B4-BE49-F238E27FC236}">
                <a16:creationId xmlns:a16="http://schemas.microsoft.com/office/drawing/2014/main" id="{F231264F-1A47-4B5E-91E1-C3C869052B44}"/>
              </a:ext>
            </a:extLst>
          </p:cNvPr>
          <p:cNvSpPr>
            <a:spLocks noGrp="1"/>
          </p:cNvSpPr>
          <p:nvPr>
            <p:ph idx="1"/>
          </p:nvPr>
        </p:nvSpPr>
        <p:spPr>
          <a:xfrm>
            <a:off x="457200" y="1600200"/>
            <a:ext cx="8229600" cy="4800600"/>
          </a:xfrm>
        </p:spPr>
        <p:txBody>
          <a:bodyPr/>
          <a:lstStyle/>
          <a:p>
            <a:pPr marL="0" indent="0">
              <a:buFont typeface="Wingdings" pitchFamily="2" charset="2"/>
              <a:buNone/>
              <a:defRPr/>
            </a:pPr>
            <a:r>
              <a:rPr lang="en-US" sz="4000" dirty="0">
                <a:solidFill>
                  <a:srgbClr val="002060"/>
                </a:solidFill>
              </a:rPr>
              <a:t>	Norman Borlaug</a:t>
            </a:r>
          </a:p>
          <a:p>
            <a:pPr marL="0" indent="0">
              <a:buFont typeface="Wingdings" pitchFamily="2" charset="2"/>
              <a:buNone/>
              <a:defRPr/>
            </a:pPr>
            <a:r>
              <a:rPr lang="en-US" sz="4000" dirty="0">
                <a:solidFill>
                  <a:srgbClr val="FF66FF"/>
                </a:solidFill>
              </a:rPr>
              <a:t>		</a:t>
            </a:r>
            <a:r>
              <a:rPr lang="en-US" sz="4000" dirty="0">
                <a:solidFill>
                  <a:srgbClr val="00B050"/>
                </a:solidFill>
              </a:rPr>
              <a:t>Green Revolution</a:t>
            </a:r>
          </a:p>
          <a:p>
            <a:pPr marL="0" indent="0">
              <a:buFont typeface="Wingdings" pitchFamily="2" charset="2"/>
              <a:buNone/>
              <a:defRPr/>
            </a:pPr>
            <a:r>
              <a:rPr lang="en-US" sz="4000" dirty="0">
                <a:solidFill>
                  <a:srgbClr val="00B050"/>
                </a:solidFill>
              </a:rPr>
              <a:t>			</a:t>
            </a:r>
            <a:r>
              <a:rPr lang="en-US" sz="4000" dirty="0">
                <a:solidFill>
                  <a:srgbClr val="C00000"/>
                </a:solidFill>
              </a:rPr>
              <a:t>Moral Challenges</a:t>
            </a:r>
          </a:p>
          <a:p>
            <a:pPr marL="0" indent="0">
              <a:buFont typeface="Wingdings" pitchFamily="2" charset="2"/>
              <a:buNone/>
              <a:defRPr/>
            </a:pPr>
            <a:endParaRPr lang="en-US" sz="4000" dirty="0">
              <a:solidFill>
                <a:srgbClr val="C00000"/>
              </a:solidFill>
            </a:endParaRPr>
          </a:p>
          <a:p>
            <a:pPr marL="0" indent="0">
              <a:buFont typeface="Wingdings" pitchFamily="2" charset="2"/>
              <a:buNone/>
              <a:defRPr/>
            </a:pPr>
            <a:r>
              <a:rPr lang="en-US" sz="4000" dirty="0">
                <a:solidFill>
                  <a:srgbClr val="00B050"/>
                </a:solidFill>
              </a:rPr>
              <a:t>	</a:t>
            </a:r>
            <a:r>
              <a:rPr lang="en-US" sz="4000" dirty="0">
                <a:solidFill>
                  <a:srgbClr val="7030A0"/>
                </a:solidFill>
              </a:rPr>
              <a:t>Why?  </a:t>
            </a:r>
            <a:r>
              <a:rPr lang="en-US" sz="4000" dirty="0">
                <a:solidFill>
                  <a:srgbClr val="FFFF00"/>
                </a:solidFill>
              </a:rPr>
              <a:t>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E3-DEBC-4054-9A8F-8D73FE3AEB3C}"/>
              </a:ext>
            </a:extLst>
          </p:cNvPr>
          <p:cNvSpPr>
            <a:spLocks noGrp="1"/>
          </p:cNvSpPr>
          <p:nvPr>
            <p:ph type="title"/>
          </p:nvPr>
        </p:nvSpPr>
        <p:spPr/>
        <p:txBody>
          <a:bodyPr/>
          <a:lstStyle/>
          <a:p>
            <a:pPr>
              <a:defRPr/>
            </a:pPr>
            <a:r>
              <a:rPr lang="en-US" sz="4800" dirty="0">
                <a:solidFill>
                  <a:srgbClr val="C00000"/>
                </a:solidFill>
              </a:rPr>
              <a:t>Quality  of Science</a:t>
            </a:r>
          </a:p>
        </p:txBody>
      </p:sp>
      <p:sp>
        <p:nvSpPr>
          <p:cNvPr id="3" name="Content Placeholder 2">
            <a:extLst>
              <a:ext uri="{FF2B5EF4-FFF2-40B4-BE49-F238E27FC236}">
                <a16:creationId xmlns:a16="http://schemas.microsoft.com/office/drawing/2014/main" id="{A1807788-4D04-48D0-908D-EB32D781C13B}"/>
              </a:ext>
            </a:extLst>
          </p:cNvPr>
          <p:cNvSpPr>
            <a:spLocks noGrp="1"/>
          </p:cNvSpPr>
          <p:nvPr>
            <p:ph idx="1"/>
          </p:nvPr>
        </p:nvSpPr>
        <p:spPr/>
        <p:txBody>
          <a:bodyPr/>
          <a:lstStyle/>
          <a:p>
            <a:pPr marL="0" indent="0">
              <a:buFont typeface="Wingdings" pitchFamily="2" charset="2"/>
              <a:buNone/>
              <a:defRPr/>
            </a:pPr>
            <a:r>
              <a:rPr lang="en-US" sz="3600" dirty="0">
                <a:solidFill>
                  <a:srgbClr val="FFFF00"/>
                </a:solidFill>
              </a:rPr>
              <a:t>Based on regular delivery of 	technological innovations</a:t>
            </a:r>
          </a:p>
          <a:p>
            <a:pPr marL="0" indent="0">
              <a:buFont typeface="Wingdings" pitchFamily="2" charset="2"/>
              <a:buNone/>
              <a:defRPr/>
            </a:pPr>
            <a:r>
              <a:rPr lang="en-US" sz="3600" dirty="0">
                <a:solidFill>
                  <a:srgbClr val="FFC000"/>
                </a:solidFill>
              </a:rPr>
              <a:t>Which have increased food production 	and kept food cost low</a:t>
            </a:r>
          </a:p>
          <a:p>
            <a:pPr marL="0" indent="0">
              <a:buFont typeface="Wingdings" pitchFamily="2" charset="2"/>
              <a:buNone/>
              <a:defRPr/>
            </a:pPr>
            <a:r>
              <a:rPr lang="en-US" sz="3600" dirty="0">
                <a:solidFill>
                  <a:schemeClr val="tx2">
                    <a:lumMod val="10000"/>
                  </a:schemeClr>
                </a:solidFill>
              </a:rPr>
              <a:t>BUT</a:t>
            </a:r>
          </a:p>
          <a:p>
            <a:pPr marL="0" indent="0">
              <a:buFont typeface="Wingdings" pitchFamily="2" charset="2"/>
              <a:buNone/>
              <a:defRPr/>
            </a:pPr>
            <a:r>
              <a:rPr lang="en-US" dirty="0"/>
              <a:t>	</a:t>
            </a:r>
            <a:r>
              <a:rPr lang="en-US" sz="3600" dirty="0">
                <a:solidFill>
                  <a:srgbClr val="FF0000"/>
                </a:solidFill>
              </a:rPr>
              <a:t>Externalities</a:t>
            </a:r>
          </a:p>
          <a:p>
            <a:pPr marL="0" indent="0">
              <a:buFont typeface="Wingdings" pitchFamily="2" charset="2"/>
              <a:buNone/>
              <a:defRPr/>
            </a:pPr>
            <a:r>
              <a:rPr lang="en-US" dirty="0"/>
              <a:t>	</a:t>
            </a:r>
            <a:r>
              <a:rPr lang="en-US" sz="3600" dirty="0">
                <a:solidFill>
                  <a:srgbClr val="7030A0"/>
                </a:solidFill>
              </a:rPr>
              <a:t>What could (what has) go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F93FA0-63CA-46AC-A16E-26FF620E1320}"/>
              </a:ext>
            </a:extLst>
          </p:cNvPr>
          <p:cNvSpPr>
            <a:spLocks noGrp="1" noChangeArrowheads="1"/>
          </p:cNvSpPr>
          <p:nvPr>
            <p:ph type="title"/>
          </p:nvPr>
        </p:nvSpPr>
        <p:spPr/>
        <p:txBody>
          <a:bodyPr/>
          <a:lstStyle/>
          <a:p>
            <a:pPr eaLnBrk="1" hangingPunct="1">
              <a:defRPr/>
            </a:pPr>
            <a:endParaRPr lang="en-US" altLang="en-US"/>
          </a:p>
        </p:txBody>
      </p:sp>
      <p:pic>
        <p:nvPicPr>
          <p:cNvPr id="15363" name="Picture 4">
            <a:extLst>
              <a:ext uri="{FF2B5EF4-FFF2-40B4-BE49-F238E27FC236}">
                <a16:creationId xmlns:a16="http://schemas.microsoft.com/office/drawing/2014/main" id="{DE7465B4-3FAC-DB4C-B676-836C0510E41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199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3DDC-50C5-47BB-85C1-7BE5A5318232}"/>
              </a:ext>
            </a:extLst>
          </p:cNvPr>
          <p:cNvSpPr>
            <a:spLocks noGrp="1"/>
          </p:cNvSpPr>
          <p:nvPr>
            <p:ph type="title"/>
          </p:nvPr>
        </p:nvSpPr>
        <p:spPr/>
        <p:txBody>
          <a:bodyPr/>
          <a:lstStyle/>
          <a:p>
            <a:pPr>
              <a:defRPr/>
            </a:pPr>
            <a:r>
              <a:rPr lang="en-US" dirty="0"/>
              <a:t>The Dominant Species</a:t>
            </a:r>
          </a:p>
        </p:txBody>
      </p:sp>
      <p:sp>
        <p:nvSpPr>
          <p:cNvPr id="3" name="Content Placeholder 2">
            <a:extLst>
              <a:ext uri="{FF2B5EF4-FFF2-40B4-BE49-F238E27FC236}">
                <a16:creationId xmlns:a16="http://schemas.microsoft.com/office/drawing/2014/main" id="{7041A7EE-6017-4184-9D5D-F6495EDDBA96}"/>
              </a:ext>
            </a:extLst>
          </p:cNvPr>
          <p:cNvSpPr>
            <a:spLocks noGrp="1"/>
          </p:cNvSpPr>
          <p:nvPr>
            <p:ph idx="1"/>
          </p:nvPr>
        </p:nvSpPr>
        <p:spPr/>
        <p:txBody>
          <a:bodyPr/>
          <a:lstStyle/>
          <a:p>
            <a:pPr marL="0" indent="0">
              <a:buFont typeface="Wingdings" pitchFamily="2" charset="2"/>
              <a:buNone/>
              <a:defRPr/>
            </a:pPr>
            <a:r>
              <a:rPr lang="en-US" dirty="0"/>
              <a:t>Greenland ice sheet</a:t>
            </a:r>
          </a:p>
          <a:p>
            <a:pPr marL="0" indent="0">
              <a:buFont typeface="Wingdings" pitchFamily="2" charset="2"/>
              <a:buNone/>
              <a:defRPr/>
            </a:pPr>
            <a:r>
              <a:rPr lang="en-US" dirty="0">
                <a:solidFill>
                  <a:srgbClr val="00B0F0"/>
                </a:solidFill>
              </a:rPr>
              <a:t>		</a:t>
            </a:r>
            <a:r>
              <a:rPr lang="en-US" dirty="0">
                <a:solidFill>
                  <a:srgbClr val="00B050"/>
                </a:solidFill>
              </a:rPr>
              <a:t>Amazon rain forest</a:t>
            </a:r>
          </a:p>
          <a:p>
            <a:pPr marL="0" indent="0">
              <a:buFont typeface="Wingdings" pitchFamily="2" charset="2"/>
              <a:buNone/>
              <a:defRPr/>
            </a:pPr>
            <a:r>
              <a:rPr lang="en-US" dirty="0">
                <a:solidFill>
                  <a:srgbClr val="00B0F0"/>
                </a:solidFill>
              </a:rPr>
              <a:t>Great barrier reef and Koalas</a:t>
            </a:r>
          </a:p>
          <a:p>
            <a:pPr marL="0" indent="0">
              <a:buFont typeface="Wingdings" pitchFamily="2" charset="2"/>
              <a:buNone/>
              <a:defRPr/>
            </a:pPr>
            <a:endParaRPr lang="en-US" dirty="0"/>
          </a:p>
          <a:p>
            <a:pPr marL="0" indent="0">
              <a:buFont typeface="Wingdings" pitchFamily="2" charset="2"/>
              <a:buNone/>
              <a:defRPr/>
            </a:pPr>
            <a:r>
              <a:rPr lang="en-US" dirty="0"/>
              <a:t>				  </a:t>
            </a:r>
            <a:r>
              <a:rPr lang="en-US" dirty="0">
                <a:solidFill>
                  <a:srgbClr val="FF0000"/>
                </a:solidFill>
              </a:rPr>
              <a:t>Macaws</a:t>
            </a:r>
          </a:p>
          <a:p>
            <a:pPr marL="0" indent="0">
              <a:buFont typeface="Wingdings" pitchFamily="2" charset="2"/>
              <a:buNone/>
              <a:defRPr/>
            </a:pPr>
            <a:r>
              <a:rPr lang="en-US" dirty="0">
                <a:solidFill>
                  <a:schemeClr val="bg1">
                    <a:lumMod val="50000"/>
                  </a:schemeClr>
                </a:solidFill>
              </a:rPr>
              <a:t>Rhinos</a:t>
            </a:r>
          </a:p>
          <a:p>
            <a:pPr marL="0" indent="0">
              <a:buFont typeface="Wingdings" pitchFamily="2" charset="2"/>
              <a:buNone/>
              <a:defRPr/>
            </a:pPr>
            <a:r>
              <a:rPr lang="en-US" dirty="0">
                <a:solidFill>
                  <a:srgbClr val="FFC000"/>
                </a:solidFill>
              </a:rPr>
              <a:t>			</a:t>
            </a:r>
          </a:p>
          <a:p>
            <a:pPr marL="0" indent="0">
              <a:buFont typeface="Wingdings" pitchFamily="2" charset="2"/>
              <a:buNone/>
              <a:defRPr/>
            </a:pPr>
            <a:r>
              <a:rPr lang="en-US" dirty="0">
                <a:solidFill>
                  <a:srgbClr val="FFC000"/>
                </a:solidFill>
              </a:rPr>
              <a:t>			Orangutan</a:t>
            </a:r>
            <a:endParaRPr lang="en-US" dirty="0"/>
          </a:p>
        </p:txBody>
      </p:sp>
      <p:pic>
        <p:nvPicPr>
          <p:cNvPr id="4" name="Picture 3">
            <a:extLst>
              <a:ext uri="{FF2B5EF4-FFF2-40B4-BE49-F238E27FC236}">
                <a16:creationId xmlns:a16="http://schemas.microsoft.com/office/drawing/2014/main" id="{3FD10961-7335-1147-946D-2A8691382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97013"/>
            <a:ext cx="14478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7F090BC-A0AC-4549-8DE1-9FDE9C0A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33600"/>
            <a:ext cx="14271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2DBA053-24DC-134E-9C7D-E8A8AB8C8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76600"/>
            <a:ext cx="1430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Free A Cute Koala Bear At Australia Zoo Stock Photos - 967063">
            <a:extLst>
              <a:ext uri="{FF2B5EF4-FFF2-40B4-BE49-F238E27FC236}">
                <a16:creationId xmlns:a16="http://schemas.microsoft.com/office/drawing/2014/main" id="{1D05A20C-81E6-8648-8657-67C70689A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276600"/>
            <a:ext cx="8905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B892FE4-96B1-E247-8062-ED7BC66EA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377825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DD7E322-C956-B04A-9C2E-8238103AA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525" y="4737100"/>
            <a:ext cx="16002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460FAC4-45CD-4241-BB0E-66A8816C44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388" y="5360988"/>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5260-5116-47D5-AA6A-2F8152E97D20}"/>
              </a:ext>
            </a:extLst>
          </p:cNvPr>
          <p:cNvSpPr>
            <a:spLocks noGrp="1"/>
          </p:cNvSpPr>
          <p:nvPr>
            <p:ph type="title"/>
          </p:nvPr>
        </p:nvSpPr>
        <p:spPr/>
        <p:txBody>
          <a:bodyPr/>
          <a:lstStyle/>
          <a:p>
            <a:pPr>
              <a:defRPr/>
            </a:pPr>
            <a:r>
              <a:rPr lang="en-US" dirty="0">
                <a:solidFill>
                  <a:srgbClr val="FF0000"/>
                </a:solidFill>
              </a:rPr>
              <a:t>Concerns About Agriculture</a:t>
            </a:r>
          </a:p>
        </p:txBody>
      </p:sp>
      <p:sp>
        <p:nvSpPr>
          <p:cNvPr id="3" name="Content Placeholder 2">
            <a:extLst>
              <a:ext uri="{FF2B5EF4-FFF2-40B4-BE49-F238E27FC236}">
                <a16:creationId xmlns:a16="http://schemas.microsoft.com/office/drawing/2014/main" id="{694DECFB-7684-4DD9-9EFC-A20D4085ABFE}"/>
              </a:ext>
            </a:extLst>
          </p:cNvPr>
          <p:cNvSpPr>
            <a:spLocks noGrp="1"/>
          </p:cNvSpPr>
          <p:nvPr>
            <p:ph idx="1"/>
          </p:nvPr>
        </p:nvSpPr>
        <p:spPr/>
        <p:txBody>
          <a:bodyPr/>
          <a:lstStyle/>
          <a:p>
            <a:pPr marL="0" indent="0">
              <a:buFont typeface="Wingdings" pitchFamily="2" charset="2"/>
              <a:buNone/>
              <a:defRPr/>
            </a:pPr>
            <a:r>
              <a:rPr lang="en-US" sz="4000" dirty="0"/>
              <a:t>Sustainability</a:t>
            </a:r>
          </a:p>
          <a:p>
            <a:pPr marL="0" indent="0">
              <a:buFont typeface="Wingdings" pitchFamily="2" charset="2"/>
              <a:buNone/>
              <a:defRPr/>
            </a:pPr>
            <a:r>
              <a:rPr lang="en-US" sz="4000" dirty="0"/>
              <a:t>	</a:t>
            </a:r>
            <a:r>
              <a:rPr lang="en-US" sz="4000" dirty="0">
                <a:solidFill>
                  <a:schemeClr val="accent4">
                    <a:lumMod val="25000"/>
                  </a:schemeClr>
                </a:solidFill>
              </a:rPr>
              <a:t>Land</a:t>
            </a:r>
          </a:p>
          <a:p>
            <a:pPr marL="0" indent="0">
              <a:buFont typeface="Wingdings" pitchFamily="2" charset="2"/>
              <a:buNone/>
              <a:defRPr/>
            </a:pPr>
            <a:r>
              <a:rPr lang="en-US" sz="4000" dirty="0"/>
              <a:t>		</a:t>
            </a:r>
            <a:r>
              <a:rPr lang="en-US" sz="4000" dirty="0">
                <a:solidFill>
                  <a:srgbClr val="002060"/>
                </a:solidFill>
              </a:rPr>
              <a:t>Re-thinking</a:t>
            </a:r>
          </a:p>
          <a:p>
            <a:pPr marL="0" indent="0">
              <a:buFont typeface="Wingdings" pitchFamily="2" charset="2"/>
              <a:buNone/>
              <a:defRPr/>
            </a:pPr>
            <a:r>
              <a:rPr lang="en-US" sz="4000" dirty="0"/>
              <a:t>			</a:t>
            </a:r>
            <a:r>
              <a:rPr lang="en-US" sz="4000" dirty="0">
                <a:solidFill>
                  <a:srgbClr val="00B0F0"/>
                </a:solidFill>
              </a:rPr>
              <a:t>Water</a:t>
            </a:r>
          </a:p>
          <a:p>
            <a:pPr marL="0" indent="0">
              <a:buFont typeface="Wingdings" pitchFamily="2" charset="2"/>
              <a:buNone/>
              <a:defRPr/>
            </a:pPr>
            <a:r>
              <a:rPr lang="en-US" sz="4000" dirty="0"/>
              <a:t>				</a:t>
            </a:r>
            <a:r>
              <a:rPr lang="en-US" sz="4000" dirty="0">
                <a:solidFill>
                  <a:srgbClr val="FFFF00"/>
                </a:solidFill>
              </a:rPr>
              <a:t>Limits?</a:t>
            </a:r>
          </a:p>
          <a:p>
            <a:pPr marL="0" indent="0">
              <a:buFont typeface="Wingdings" pitchFamily="2" charset="2"/>
              <a:buNone/>
              <a:defRPr/>
            </a:pP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DBAD-1B5B-4E7D-9E76-B2D6F2E00358}"/>
              </a:ext>
            </a:extLst>
          </p:cNvPr>
          <p:cNvSpPr>
            <a:spLocks noGrp="1"/>
          </p:cNvSpPr>
          <p:nvPr>
            <p:ph type="title"/>
          </p:nvPr>
        </p:nvSpPr>
        <p:spPr/>
        <p:txBody>
          <a:bodyPr/>
          <a:lstStyle/>
          <a:p>
            <a:pPr>
              <a:defRPr/>
            </a:pPr>
            <a:r>
              <a:rPr lang="en-US" dirty="0">
                <a:solidFill>
                  <a:srgbClr val="FF0000"/>
                </a:solidFill>
              </a:rPr>
              <a:t>Concerns About Agriculture</a:t>
            </a:r>
          </a:p>
        </p:txBody>
      </p:sp>
      <p:sp>
        <p:nvSpPr>
          <p:cNvPr id="3" name="Content Placeholder 2">
            <a:extLst>
              <a:ext uri="{FF2B5EF4-FFF2-40B4-BE49-F238E27FC236}">
                <a16:creationId xmlns:a16="http://schemas.microsoft.com/office/drawing/2014/main" id="{E2B60EDD-803D-4804-AE8D-57EAC0D7950C}"/>
              </a:ext>
            </a:extLst>
          </p:cNvPr>
          <p:cNvSpPr>
            <a:spLocks noGrp="1"/>
          </p:cNvSpPr>
          <p:nvPr>
            <p:ph idx="1"/>
          </p:nvPr>
        </p:nvSpPr>
        <p:spPr/>
        <p:txBody>
          <a:bodyPr/>
          <a:lstStyle/>
          <a:p>
            <a:pPr marL="0" indent="0">
              <a:buFont typeface="Wingdings" pitchFamily="2" charset="2"/>
              <a:buNone/>
              <a:defRPr/>
            </a:pPr>
            <a:r>
              <a:rPr lang="en-US" sz="3600" dirty="0">
                <a:solidFill>
                  <a:srgbClr val="002060"/>
                </a:solidFill>
              </a:rPr>
              <a:t>Pesticides</a:t>
            </a:r>
          </a:p>
          <a:p>
            <a:pPr marL="0" indent="0">
              <a:buFont typeface="Wingdings" pitchFamily="2" charset="2"/>
              <a:buNone/>
              <a:defRPr/>
            </a:pPr>
            <a:r>
              <a:rPr lang="en-US" sz="3600" dirty="0"/>
              <a:t>	</a:t>
            </a:r>
            <a:r>
              <a:rPr lang="en-US" sz="3600" dirty="0">
                <a:solidFill>
                  <a:srgbClr val="FFFF00"/>
                </a:solidFill>
              </a:rPr>
              <a:t>80% used in agriculture – 40% 	 		are herbicides</a:t>
            </a:r>
          </a:p>
          <a:p>
            <a:pPr marL="0" indent="0">
              <a:buFont typeface="Wingdings" pitchFamily="2" charset="2"/>
              <a:buNone/>
              <a:defRPr/>
            </a:pPr>
            <a:r>
              <a:rPr lang="en-US" sz="3600" dirty="0"/>
              <a:t>	</a:t>
            </a:r>
            <a:r>
              <a:rPr lang="en-US" sz="3600" dirty="0">
                <a:solidFill>
                  <a:srgbClr val="7030A0"/>
                </a:solidFill>
              </a:rPr>
              <a:t>Dangerous, overused, pollute</a:t>
            </a:r>
          </a:p>
          <a:p>
            <a:pPr marL="0" indent="0">
              <a:buFont typeface="Wingdings" pitchFamily="2" charset="2"/>
              <a:buNone/>
              <a:defRPr/>
            </a:pPr>
            <a:endParaRPr lang="en-US" sz="3600" dirty="0"/>
          </a:p>
          <a:p>
            <a:pPr marL="0" indent="0">
              <a:buFont typeface="Wingdings" pitchFamily="2" charset="2"/>
              <a:buNone/>
              <a:defRPr/>
            </a:pPr>
            <a:r>
              <a:rPr lang="en-US" sz="3600" dirty="0"/>
              <a:t>	</a:t>
            </a:r>
            <a:r>
              <a:rPr lang="en-US" sz="4000" dirty="0">
                <a:solidFill>
                  <a:srgbClr val="FFC000"/>
                </a:solidFill>
              </a:rPr>
              <a:t>Herbicides dominate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68E2-7891-4D96-BA25-AEF06F7A35B0}"/>
              </a:ext>
            </a:extLst>
          </p:cNvPr>
          <p:cNvSpPr>
            <a:spLocks noGrp="1"/>
          </p:cNvSpPr>
          <p:nvPr>
            <p:ph type="title"/>
          </p:nvPr>
        </p:nvSpPr>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1114DC90-D3B5-4E8F-9DDF-ADCAE017AEEE}"/>
              </a:ext>
            </a:extLst>
          </p:cNvPr>
          <p:cNvSpPr>
            <a:spLocks noGrp="1"/>
          </p:cNvSpPr>
          <p:nvPr>
            <p:ph idx="1"/>
          </p:nvPr>
        </p:nvSpPr>
        <p:spPr/>
        <p:txBody>
          <a:bodyPr/>
          <a:lstStyle/>
          <a:p>
            <a:pPr marL="0" indent="0">
              <a:buFont typeface="Wingdings" pitchFamily="2" charset="2"/>
              <a:buNone/>
              <a:defRPr/>
            </a:pPr>
            <a:r>
              <a:rPr lang="en-US" sz="4000" dirty="0">
                <a:solidFill>
                  <a:srgbClr val="FFC000"/>
                </a:solidFill>
              </a:rPr>
              <a:t>Antibiotics</a:t>
            </a:r>
          </a:p>
          <a:p>
            <a:pPr marL="0" indent="0">
              <a:buFont typeface="Wingdings" pitchFamily="2" charset="2"/>
              <a:buNone/>
              <a:defRPr/>
            </a:pPr>
            <a:r>
              <a:rPr lang="en-US" sz="4000" dirty="0"/>
              <a:t>	</a:t>
            </a:r>
            <a:r>
              <a:rPr lang="en-US" sz="4000" dirty="0">
                <a:solidFill>
                  <a:srgbClr val="C00000"/>
                </a:solidFill>
              </a:rPr>
              <a:t>Biodiversity</a:t>
            </a:r>
          </a:p>
          <a:p>
            <a:pPr marL="0" indent="0">
              <a:buFont typeface="Wingdings" pitchFamily="2" charset="2"/>
              <a:buNone/>
              <a:defRPr/>
            </a:pPr>
            <a:r>
              <a:rPr lang="en-US" sz="4000" dirty="0">
                <a:solidFill>
                  <a:srgbClr val="C00000"/>
                </a:solidFill>
              </a:rPr>
              <a:t>		</a:t>
            </a:r>
            <a:r>
              <a:rPr lang="en-US" sz="4000" dirty="0">
                <a:solidFill>
                  <a:srgbClr val="FFFF00"/>
                </a:solidFill>
              </a:rPr>
              <a:t>Losing 0.01 to 0.1%/ year</a:t>
            </a:r>
          </a:p>
          <a:p>
            <a:pPr marL="0" indent="0">
              <a:buFont typeface="Wingdings" pitchFamily="2" charset="2"/>
              <a:buNone/>
              <a:defRPr/>
            </a:pPr>
            <a:r>
              <a:rPr lang="en-US" sz="4000" dirty="0"/>
              <a:t>	</a:t>
            </a:r>
            <a:r>
              <a:rPr lang="en-US" sz="4000" dirty="0">
                <a:solidFill>
                  <a:srgbClr val="00B050"/>
                </a:solidFill>
              </a:rPr>
              <a:t>Biotechnology and GMOs</a:t>
            </a:r>
          </a:p>
          <a:p>
            <a:pPr marL="0" indent="0">
              <a:buFont typeface="Wingdings" pitchFamily="2" charset="2"/>
              <a:buNone/>
              <a:defRPr/>
            </a:pPr>
            <a:r>
              <a:rPr lang="en-US" sz="4000" dirty="0">
                <a:solidFill>
                  <a:srgbClr val="002060"/>
                </a:solidFill>
              </a:rPr>
              <a:t>Technological progress</a:t>
            </a:r>
          </a:p>
          <a:p>
            <a:pPr marL="0" indent="0">
              <a:buFont typeface="Wingdings" pitchFamily="2" charset="2"/>
              <a:buNone/>
              <a:defRPr/>
            </a:pPr>
            <a:r>
              <a:rPr lang="en-US" sz="4000" dirty="0"/>
              <a:t>	</a:t>
            </a:r>
            <a:r>
              <a:rPr lang="en-US" sz="4000" dirty="0">
                <a:solidFill>
                  <a:srgbClr val="FF66FF"/>
                </a:solidFill>
              </a:rPr>
              <a:t>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05FA-20F4-4629-A8CE-35F3CA231691}"/>
              </a:ext>
            </a:extLst>
          </p:cNvPr>
          <p:cNvSpPr>
            <a:spLocks noGrp="1"/>
          </p:cNvSpPr>
          <p:nvPr>
            <p:ph type="title"/>
          </p:nvPr>
        </p:nvSpPr>
        <p:spPr>
          <a:xfrm>
            <a:off x="457200" y="304800"/>
            <a:ext cx="8229600" cy="1139825"/>
          </a:xfrm>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77BAAA39-0A14-46CC-A70F-C4040A56730D}"/>
              </a:ext>
            </a:extLst>
          </p:cNvPr>
          <p:cNvSpPr>
            <a:spLocks noGrp="1"/>
          </p:cNvSpPr>
          <p:nvPr>
            <p:ph idx="1"/>
          </p:nvPr>
        </p:nvSpPr>
        <p:spPr/>
        <p:txBody>
          <a:bodyPr/>
          <a:lstStyle/>
          <a:p>
            <a:pPr marL="0" indent="0">
              <a:buFont typeface="Wingdings" pitchFamily="2" charset="2"/>
              <a:buNone/>
              <a:defRPr/>
            </a:pPr>
            <a:r>
              <a:rPr lang="en-US" sz="2800" dirty="0">
                <a:solidFill>
                  <a:srgbClr val="00FF00"/>
                </a:solidFill>
              </a:rPr>
              <a:t>Davidson - University of Florida</a:t>
            </a:r>
          </a:p>
          <a:p>
            <a:pPr marL="0" indent="0">
              <a:buFont typeface="Wingdings" pitchFamily="2" charset="2"/>
              <a:buNone/>
              <a:defRPr/>
            </a:pPr>
            <a:r>
              <a:rPr lang="en-US" sz="2800" dirty="0"/>
              <a:t>With publication of R. Carson’s Silent Spring the agricultural community loudly and in unison said pesticides do not contaminate the environment. Now we admit they do.  We said that nitrates from fertilizer could not reach groundwater in excess of 10 ppm.  We now admit they do.  We claimed that if pesticides were used in accordance with label directions, agricultural products would be free of pesticides.  We now admit they are not.</a:t>
            </a:r>
          </a:p>
          <a:p>
            <a:pPr marL="0" indent="0">
              <a:buFont typeface="Wingdings" pitchFamily="2" charset="2"/>
              <a:buNone/>
              <a:defRPr/>
            </a:pPr>
            <a:r>
              <a:rPr lang="en-US" sz="2400" dirty="0"/>
              <a:t>	</a:t>
            </a:r>
            <a:r>
              <a:rPr lang="en-US" sz="4000" dirty="0">
                <a:solidFill>
                  <a:srgbClr val="FFFF00"/>
                </a:solidFill>
              </a:rPr>
              <a:t>Public illiteracy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0A64-8DC2-4979-960E-A905FC4B7EBF}"/>
              </a:ext>
            </a:extLst>
          </p:cNvPr>
          <p:cNvSpPr>
            <a:spLocks noGrp="1"/>
          </p:cNvSpPr>
          <p:nvPr>
            <p:ph type="title"/>
          </p:nvPr>
        </p:nvSpPr>
        <p:spPr/>
        <p:txBody>
          <a:bodyPr/>
          <a:lstStyle/>
          <a:p>
            <a:pPr>
              <a:defRPr/>
            </a:pPr>
            <a:r>
              <a:rPr lang="en-US" dirty="0">
                <a:solidFill>
                  <a:srgbClr val="FF0000"/>
                </a:solidFill>
              </a:rPr>
              <a:t>Concerns About Agriculture</a:t>
            </a:r>
            <a:endParaRPr lang="en-US" dirty="0"/>
          </a:p>
        </p:txBody>
      </p:sp>
      <p:sp>
        <p:nvSpPr>
          <p:cNvPr id="3" name="Content Placeholder 2">
            <a:extLst>
              <a:ext uri="{FF2B5EF4-FFF2-40B4-BE49-F238E27FC236}">
                <a16:creationId xmlns:a16="http://schemas.microsoft.com/office/drawing/2014/main" id="{FAF9D5E1-AAEB-4ECE-91C9-2AA41BEF84D6}"/>
              </a:ext>
            </a:extLst>
          </p:cNvPr>
          <p:cNvSpPr>
            <a:spLocks noGrp="1"/>
          </p:cNvSpPr>
          <p:nvPr>
            <p:ph idx="1"/>
          </p:nvPr>
        </p:nvSpPr>
        <p:spPr>
          <a:xfrm>
            <a:off x="484188" y="1600200"/>
            <a:ext cx="8229600" cy="4525963"/>
          </a:xfrm>
        </p:spPr>
        <p:txBody>
          <a:bodyPr/>
          <a:lstStyle/>
          <a:p>
            <a:pPr marL="0" indent="0">
              <a:buFont typeface="Wingdings" pitchFamily="2" charset="2"/>
              <a:buNone/>
              <a:defRPr/>
            </a:pPr>
            <a:r>
              <a:rPr lang="en-US" sz="4000" dirty="0">
                <a:solidFill>
                  <a:srgbClr val="00B050"/>
                </a:solidFill>
              </a:rPr>
              <a:t>The environment</a:t>
            </a:r>
          </a:p>
          <a:p>
            <a:pPr marL="0" indent="0">
              <a:buFont typeface="Wingdings" pitchFamily="2" charset="2"/>
              <a:buNone/>
              <a:defRPr/>
            </a:pPr>
            <a:r>
              <a:rPr lang="en-US" altLang="en-US" sz="4000" dirty="0">
                <a:solidFill>
                  <a:schemeClr val="hlink"/>
                </a:solidFill>
              </a:rPr>
              <a:t>Are these just fringe concerns?</a:t>
            </a:r>
          </a:p>
          <a:p>
            <a:pPr algn="ctr" eaLnBrk="1" hangingPunct="1">
              <a:spcBef>
                <a:spcPct val="0"/>
              </a:spcBef>
              <a:buClrTx/>
              <a:buSzTx/>
              <a:buFontTx/>
              <a:buNone/>
              <a:defRPr/>
            </a:pPr>
            <a:endParaRPr lang="en-US" altLang="en-US" sz="4000" dirty="0">
              <a:solidFill>
                <a:srgbClr val="000000"/>
              </a:solidFill>
            </a:endParaRPr>
          </a:p>
          <a:p>
            <a:pPr algn="ctr" eaLnBrk="1" hangingPunct="1">
              <a:spcBef>
                <a:spcPct val="0"/>
              </a:spcBef>
              <a:buClrTx/>
              <a:buSzTx/>
              <a:buFontTx/>
              <a:buNone/>
              <a:defRPr/>
            </a:pPr>
            <a:endParaRPr lang="en-US" altLang="en-US" sz="4000" dirty="0">
              <a:solidFill>
                <a:srgbClr val="000000"/>
              </a:solidFill>
            </a:endParaRPr>
          </a:p>
          <a:p>
            <a:pPr algn="ctr" eaLnBrk="1" hangingPunct="1">
              <a:spcBef>
                <a:spcPct val="0"/>
              </a:spcBef>
              <a:buClrTx/>
              <a:buSzTx/>
              <a:buFontTx/>
              <a:buNone/>
              <a:defRPr/>
            </a:pPr>
            <a:endParaRPr lang="en-US" altLang="en-US" sz="4000" dirty="0">
              <a:solidFill>
                <a:srgbClr val="000000"/>
              </a:solidFill>
            </a:endParaRPr>
          </a:p>
          <a:p>
            <a:pPr marL="0" indent="0">
              <a:buFont typeface="Wingdings" pitchFamily="2" charset="2"/>
              <a:buNone/>
              <a:defRPr/>
            </a:pPr>
            <a:endParaRPr lang="en-US" sz="4000" dirty="0">
              <a:solidFill>
                <a:srgbClr val="00B050"/>
              </a:solidFill>
            </a:endParaRPr>
          </a:p>
        </p:txBody>
      </p:sp>
      <p:sp>
        <p:nvSpPr>
          <p:cNvPr id="4" name="Oval 3">
            <a:extLst>
              <a:ext uri="{FF2B5EF4-FFF2-40B4-BE49-F238E27FC236}">
                <a16:creationId xmlns:a16="http://schemas.microsoft.com/office/drawing/2014/main" id="{D574426E-154E-4F70-939C-1A7C9026A46E}"/>
              </a:ext>
            </a:extLst>
          </p:cNvPr>
          <p:cNvSpPr/>
          <p:nvPr/>
        </p:nvSpPr>
        <p:spPr>
          <a:xfrm>
            <a:off x="1981200" y="3051175"/>
            <a:ext cx="6858000" cy="16240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4400" dirty="0">
                <a:solidFill>
                  <a:schemeClr val="tx2">
                    <a:lumMod val="50000"/>
                  </a:schemeClr>
                </a:solidFill>
              </a:rPr>
              <a:t>If they are societal </a:t>
            </a:r>
          </a:p>
          <a:p>
            <a:pPr algn="ctr" eaLnBrk="1" hangingPunct="1">
              <a:defRPr/>
            </a:pPr>
            <a:r>
              <a:rPr lang="en-US" altLang="en-US" sz="4400" dirty="0">
                <a:solidFill>
                  <a:schemeClr val="tx2">
                    <a:lumMod val="50000"/>
                  </a:schemeClr>
                </a:solidFill>
              </a:rPr>
              <a:t>concerns</a:t>
            </a:r>
          </a:p>
        </p:txBody>
      </p:sp>
      <p:sp>
        <p:nvSpPr>
          <p:cNvPr id="5" name="Rectangle: Rounded Corners 4">
            <a:extLst>
              <a:ext uri="{FF2B5EF4-FFF2-40B4-BE49-F238E27FC236}">
                <a16:creationId xmlns:a16="http://schemas.microsoft.com/office/drawing/2014/main" id="{87549BEA-8F93-45B5-A9B8-9379EA03D657}"/>
              </a:ext>
            </a:extLst>
          </p:cNvPr>
          <p:cNvSpPr/>
          <p:nvPr/>
        </p:nvSpPr>
        <p:spPr>
          <a:xfrm>
            <a:off x="7162800" y="5105400"/>
            <a:ext cx="46038" cy="46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Rounded Corners 5">
            <a:extLst>
              <a:ext uri="{FF2B5EF4-FFF2-40B4-BE49-F238E27FC236}">
                <a16:creationId xmlns:a16="http://schemas.microsoft.com/office/drawing/2014/main" id="{6658A1BF-A5F9-45B0-9FB0-B6EC04C3D7B8}"/>
              </a:ext>
            </a:extLst>
          </p:cNvPr>
          <p:cNvSpPr/>
          <p:nvPr/>
        </p:nvSpPr>
        <p:spPr>
          <a:xfrm>
            <a:off x="1676400" y="5638800"/>
            <a:ext cx="46038"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Rounded Corners 6">
            <a:extLst>
              <a:ext uri="{FF2B5EF4-FFF2-40B4-BE49-F238E27FC236}">
                <a16:creationId xmlns:a16="http://schemas.microsoft.com/office/drawing/2014/main" id="{8B32E064-1F66-47D9-9579-2FB1DB6634A5}"/>
              </a:ext>
            </a:extLst>
          </p:cNvPr>
          <p:cNvSpPr/>
          <p:nvPr/>
        </p:nvSpPr>
        <p:spPr>
          <a:xfrm>
            <a:off x="304800" y="4719638"/>
            <a:ext cx="4419600" cy="186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4000" dirty="0">
                <a:solidFill>
                  <a:srgbClr val="000000"/>
                </a:solidFill>
              </a:rPr>
              <a:t>Agriculture has an </a:t>
            </a:r>
          </a:p>
          <a:p>
            <a:pPr algn="ctr" eaLnBrk="1" hangingPunct="1">
              <a:defRPr/>
            </a:pPr>
            <a:r>
              <a:rPr lang="en-US" altLang="en-US" sz="4000" dirty="0">
                <a:solidFill>
                  <a:srgbClr val="000000"/>
                </a:solidFill>
              </a:rPr>
              <a:t>ethical dilemma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469FEF8-B3D8-4508-B684-1CE5C2FDA144}"/>
              </a:ext>
            </a:extLst>
          </p:cNvPr>
          <p:cNvSpPr>
            <a:spLocks noGrp="1" noChangeArrowheads="1"/>
          </p:cNvSpPr>
          <p:nvPr>
            <p:ph type="title"/>
          </p:nvPr>
        </p:nvSpPr>
        <p:spPr/>
        <p:txBody>
          <a:bodyPr/>
          <a:lstStyle/>
          <a:p>
            <a:pPr eaLnBrk="1" hangingPunct="1">
              <a:defRPr/>
            </a:pPr>
            <a:endParaRPr lang="en-US" altLang="en-US"/>
          </a:p>
        </p:txBody>
      </p:sp>
      <p:sp>
        <p:nvSpPr>
          <p:cNvPr id="53251" name="Rectangle 3">
            <a:extLst>
              <a:ext uri="{FF2B5EF4-FFF2-40B4-BE49-F238E27FC236}">
                <a16:creationId xmlns:a16="http://schemas.microsoft.com/office/drawing/2014/main" id="{425AB6C8-D2DE-4126-9F33-00A8C65A2BA9}"/>
              </a:ext>
            </a:extLst>
          </p:cNvPr>
          <p:cNvSpPr>
            <a:spLocks noGrp="1" noChangeArrowheads="1"/>
          </p:cNvSpPr>
          <p:nvPr>
            <p:ph type="body" idx="1"/>
          </p:nvPr>
        </p:nvSpPr>
        <p:spPr/>
        <p:txBody>
          <a:bodyPr/>
          <a:lstStyle/>
          <a:p>
            <a:pPr eaLnBrk="1" hangingPunct="1">
              <a:buFont typeface="Wingdings" pitchFamily="2" charset="2"/>
              <a:buNone/>
              <a:defRPr/>
            </a:pPr>
            <a:endParaRPr lang="en-US" altLang="en-US"/>
          </a:p>
          <a:p>
            <a:pPr eaLnBrk="1" hangingPunct="1">
              <a:buFont typeface="Wingdings" pitchFamily="2" charset="2"/>
              <a:buNone/>
              <a:defRPr/>
            </a:pPr>
            <a:endParaRPr lang="en-US" altLang="en-US"/>
          </a:p>
          <a:p>
            <a:pPr eaLnBrk="1" hangingPunct="1">
              <a:buFont typeface="Wingdings" pitchFamily="2" charset="2"/>
              <a:buNone/>
              <a:defRPr/>
            </a:pPr>
            <a:r>
              <a:rPr lang="en-US" altLang="en-US"/>
              <a:t>		</a:t>
            </a:r>
          </a:p>
        </p:txBody>
      </p:sp>
      <p:sp>
        <p:nvSpPr>
          <p:cNvPr id="23556" name="AutoShape 4">
            <a:extLst>
              <a:ext uri="{FF2B5EF4-FFF2-40B4-BE49-F238E27FC236}">
                <a16:creationId xmlns:a16="http://schemas.microsoft.com/office/drawing/2014/main" id="{29A8B2AC-6556-9A4C-8AF7-81BFD347710D}"/>
              </a:ext>
            </a:extLst>
          </p:cNvPr>
          <p:cNvSpPr>
            <a:spLocks noChangeArrowheads="1"/>
          </p:cNvSpPr>
          <p:nvPr/>
        </p:nvSpPr>
        <p:spPr bwMode="auto">
          <a:xfrm>
            <a:off x="1524000" y="1828800"/>
            <a:ext cx="5562600" cy="1981200"/>
          </a:xfrm>
          <a:prstGeom prst="roundRect">
            <a:avLst>
              <a:gd name="adj" fmla="val 16667"/>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t>Is production a </a:t>
            </a:r>
          </a:p>
          <a:p>
            <a:pPr algn="ctr" eaLnBrk="1" hangingPunct="1">
              <a:spcBef>
                <a:spcPct val="0"/>
              </a:spcBef>
              <a:buClrTx/>
              <a:buSzTx/>
              <a:buFontTx/>
              <a:buNone/>
            </a:pPr>
            <a:r>
              <a:rPr lang="en-US" altLang="en-US" sz="4000"/>
              <a:t>sufficient criterion?</a:t>
            </a:r>
          </a:p>
        </p:txBody>
      </p:sp>
      <p:sp>
        <p:nvSpPr>
          <p:cNvPr id="53253" name="Oval 5">
            <a:extLst>
              <a:ext uri="{FF2B5EF4-FFF2-40B4-BE49-F238E27FC236}">
                <a16:creationId xmlns:a16="http://schemas.microsoft.com/office/drawing/2014/main" id="{CAC55704-E9EA-7A49-8E02-9F0A50C431B1}"/>
              </a:ext>
            </a:extLst>
          </p:cNvPr>
          <p:cNvSpPr>
            <a:spLocks noChangeArrowheads="1"/>
          </p:cNvSpPr>
          <p:nvPr/>
        </p:nvSpPr>
        <p:spPr bwMode="auto">
          <a:xfrm>
            <a:off x="4114800" y="4191000"/>
            <a:ext cx="4267200" cy="1828800"/>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t>Does it justify </a:t>
            </a:r>
          </a:p>
          <a:p>
            <a:pPr algn="ctr" eaLnBrk="1" hangingPunct="1">
              <a:spcBef>
                <a:spcPct val="0"/>
              </a:spcBef>
              <a:buClrTx/>
              <a:buSzTx/>
              <a:buFontTx/>
              <a:buNone/>
            </a:pPr>
            <a:r>
              <a:rPr lang="en-US" altLang="en-US" sz="3600"/>
              <a:t>everything?</a:t>
            </a:r>
          </a:p>
        </p:txBody>
      </p:sp>
      <mc:AlternateContent xmlns:mc="http://schemas.openxmlformats.org/markup-compatibility/2006">
        <mc:Choice xmlns:p14="http://schemas.microsoft.com/office/powerpoint/2010/main" Requires="p14">
          <p:contentPart p14:bwMode="auto" r:id="rId2">
            <p14:nvContentPartPr>
              <p14:cNvPr id="53258" name="Ink 10">
                <a:extLst>
                  <a:ext uri="{FF2B5EF4-FFF2-40B4-BE49-F238E27FC236}">
                    <a16:creationId xmlns:a16="http://schemas.microsoft.com/office/drawing/2014/main" id="{5507A5B4-E1C9-4ABF-9A78-11AAB1B07EE3}"/>
                  </a:ext>
                </a:extLst>
              </p14:cNvPr>
              <p14:cNvContentPartPr>
                <a14:cpLocks xmlns:a14="http://schemas.microsoft.com/office/drawing/2010/main" noRot="1" noChangeAspect="1" noEditPoints="1" noChangeArrowheads="1" noChangeShapeType="1"/>
              </p14:cNvContentPartPr>
              <p14:nvPr/>
            </p14:nvContentPartPr>
            <p14:xfrm>
              <a:off x="9929813" y="2735263"/>
              <a:ext cx="1587" cy="1587"/>
            </p14:xfrm>
          </p:contentPart>
        </mc:Choice>
        <mc:Fallback>
          <p:pic>
            <p:nvPicPr>
              <p:cNvPr id="53258" name="Ink 10">
                <a:extLst>
                  <a:ext uri="{FF2B5EF4-FFF2-40B4-BE49-F238E27FC236}">
                    <a16:creationId xmlns:a16="http://schemas.microsoft.com/office/drawing/2014/main" id="{5507A5B4-E1C9-4ABF-9A78-11AAB1B07EE3}"/>
                  </a:ext>
                </a:extLst>
              </p:cNvPr>
              <p:cNvPicPr>
                <a:picLocks noRot="1" noChangeAspect="1" noEditPoints="1" noChangeArrowheads="1" noChangeShapeType="1"/>
              </p:cNvPicPr>
              <p:nvPr/>
            </p:nvPicPr>
            <p:blipFill>
              <a:blip r:embed="rId3"/>
              <a:stretch>
                <a:fillRect/>
              </a:stretch>
            </p:blipFill>
            <p:spPr>
              <a:xfrm>
                <a:off x="9866333" y="2671783"/>
                <a:ext cx="125373" cy="12537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ox(in)">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9DC4-30F9-48CA-8536-ACF7DF7D40CB}"/>
              </a:ext>
            </a:extLst>
          </p:cNvPr>
          <p:cNvSpPr>
            <a:spLocks noGrp="1"/>
          </p:cNvSpPr>
          <p:nvPr>
            <p:ph type="title"/>
          </p:nvPr>
        </p:nvSpPr>
        <p:spPr/>
        <p:txBody>
          <a:bodyPr/>
          <a:lstStyle/>
          <a:p>
            <a:pPr>
              <a:defRPr/>
            </a:pPr>
            <a:r>
              <a:rPr lang="en-US" dirty="0">
                <a:solidFill>
                  <a:srgbClr val="FF0000"/>
                </a:solidFill>
              </a:rPr>
              <a:t>Philosophers study ethics</a:t>
            </a:r>
          </a:p>
        </p:txBody>
      </p:sp>
      <p:sp>
        <p:nvSpPr>
          <p:cNvPr id="3" name="Content Placeholder 2">
            <a:extLst>
              <a:ext uri="{FF2B5EF4-FFF2-40B4-BE49-F238E27FC236}">
                <a16:creationId xmlns:a16="http://schemas.microsoft.com/office/drawing/2014/main" id="{99054B60-5474-453B-9A9F-F84DD29078C3}"/>
              </a:ext>
            </a:extLst>
          </p:cNvPr>
          <p:cNvSpPr>
            <a:spLocks noGrp="1"/>
          </p:cNvSpPr>
          <p:nvPr>
            <p:ph idx="1"/>
          </p:nvPr>
        </p:nvSpPr>
        <p:spPr/>
        <p:txBody>
          <a:bodyPr/>
          <a:lstStyle/>
          <a:p>
            <a:pPr marL="0" indent="0">
              <a:buFont typeface="Wingdings" pitchFamily="2" charset="2"/>
              <a:buNone/>
              <a:defRPr/>
            </a:pPr>
            <a:r>
              <a:rPr lang="en-US" dirty="0"/>
              <a:t>	</a:t>
            </a:r>
          </a:p>
          <a:p>
            <a:pPr marL="0" indent="0">
              <a:buFont typeface="Wingdings" pitchFamily="2" charset="2"/>
              <a:buNone/>
              <a:defRPr/>
            </a:pPr>
            <a:r>
              <a:rPr lang="en-US" dirty="0"/>
              <a:t>	 </a:t>
            </a:r>
            <a:r>
              <a:rPr lang="en-US" sz="4000" dirty="0">
                <a:solidFill>
                  <a:srgbClr val="FFFF00"/>
                </a:solidFill>
              </a:rPr>
              <a:t>They don’t tell is what is right 			and wrong</a:t>
            </a:r>
          </a:p>
          <a:p>
            <a:pPr marL="0" indent="0">
              <a:buFont typeface="Wingdings" pitchFamily="2" charset="2"/>
              <a:buNone/>
              <a:defRPr/>
            </a:pPr>
            <a:endParaRPr lang="en-US" dirty="0"/>
          </a:p>
          <a:p>
            <a:pPr marL="0" indent="0">
              <a:buFont typeface="Wingdings" pitchFamily="2" charset="2"/>
              <a:buNone/>
              <a:defRPr/>
            </a:pPr>
            <a:r>
              <a:rPr lang="en-US" dirty="0"/>
              <a:t>	   </a:t>
            </a:r>
            <a:r>
              <a:rPr lang="en-US" sz="4000" dirty="0">
                <a:solidFill>
                  <a:srgbClr val="00B050"/>
                </a:solidFill>
              </a:rPr>
              <a:t>They show us how to think 	about what 	is right and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D8DD-0784-4481-8F6F-5BD3C128431A}"/>
              </a:ext>
            </a:extLst>
          </p:cNvPr>
          <p:cNvSpPr>
            <a:spLocks noGrp="1"/>
          </p:cNvSpPr>
          <p:nvPr>
            <p:ph type="title"/>
          </p:nvPr>
        </p:nvSpPr>
        <p:spPr/>
        <p:txBody>
          <a:bodyPr/>
          <a:lstStyle/>
          <a:p>
            <a:pPr>
              <a:defRPr/>
            </a:pPr>
            <a:endParaRPr lang="en-US"/>
          </a:p>
        </p:txBody>
      </p:sp>
      <p:pic>
        <p:nvPicPr>
          <p:cNvPr id="24579" name="Content Placeholder 3">
            <a:extLst>
              <a:ext uri="{FF2B5EF4-FFF2-40B4-BE49-F238E27FC236}">
                <a16:creationId xmlns:a16="http://schemas.microsoft.com/office/drawing/2014/main" id="{0911EE3B-163C-4B44-821F-7805F35CF5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6363"/>
            <a:ext cx="9080500" cy="64531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89FC-6C4E-4272-AE14-EB0BF363351F}"/>
              </a:ext>
            </a:extLst>
          </p:cNvPr>
          <p:cNvSpPr>
            <a:spLocks noGrp="1"/>
          </p:cNvSpPr>
          <p:nvPr>
            <p:ph type="title"/>
          </p:nvPr>
        </p:nvSpPr>
        <p:spPr/>
        <p:txBody>
          <a:bodyPr/>
          <a:lstStyle/>
          <a:p>
            <a:pPr>
              <a:defRPr/>
            </a:pPr>
            <a:endParaRPr lang="en-US"/>
          </a:p>
        </p:txBody>
      </p:sp>
      <p:pic>
        <p:nvPicPr>
          <p:cNvPr id="25603" name="Content Placeholder 3">
            <a:extLst>
              <a:ext uri="{FF2B5EF4-FFF2-40B4-BE49-F238E27FC236}">
                <a16:creationId xmlns:a16="http://schemas.microsoft.com/office/drawing/2014/main" id="{B944811B-3162-F540-981B-C7D4485485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 y="163513"/>
            <a:ext cx="9166225" cy="65309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CDD4-89C8-428D-8E3D-F1BD13BE93A0}"/>
              </a:ext>
            </a:extLst>
          </p:cNvPr>
          <p:cNvSpPr>
            <a:spLocks noGrp="1"/>
          </p:cNvSpPr>
          <p:nvPr>
            <p:ph type="title"/>
          </p:nvPr>
        </p:nvSpPr>
        <p:spPr/>
        <p:txBody>
          <a:bodyPr/>
          <a:lstStyle/>
          <a:p>
            <a:pPr>
              <a:defRPr/>
            </a:pPr>
            <a:r>
              <a:rPr lang="en-US" sz="6000" dirty="0">
                <a:solidFill>
                  <a:srgbClr val="FF0000"/>
                </a:solidFill>
              </a:rPr>
              <a:t>Growth Per Day</a:t>
            </a:r>
          </a:p>
        </p:txBody>
      </p:sp>
      <p:sp>
        <p:nvSpPr>
          <p:cNvPr id="3" name="Content Placeholder 2">
            <a:extLst>
              <a:ext uri="{FF2B5EF4-FFF2-40B4-BE49-F238E27FC236}">
                <a16:creationId xmlns:a16="http://schemas.microsoft.com/office/drawing/2014/main" id="{331153F6-3382-4B7C-9854-D8048E660DA1}"/>
              </a:ext>
            </a:extLst>
          </p:cNvPr>
          <p:cNvSpPr>
            <a:spLocks noGrp="1"/>
          </p:cNvSpPr>
          <p:nvPr>
            <p:ph idx="1"/>
          </p:nvPr>
        </p:nvSpPr>
        <p:spPr/>
        <p:txBody>
          <a:bodyPr/>
          <a:lstStyle/>
          <a:p>
            <a:pPr marL="0" indent="0">
              <a:buFont typeface="Wingdings" pitchFamily="2" charset="2"/>
              <a:buNone/>
              <a:defRPr/>
            </a:pPr>
            <a:endParaRPr lang="en-US" dirty="0"/>
          </a:p>
        </p:txBody>
      </p:sp>
      <p:sp>
        <p:nvSpPr>
          <p:cNvPr id="4" name="Rectangle: Rounded Corners 3">
            <a:extLst>
              <a:ext uri="{FF2B5EF4-FFF2-40B4-BE49-F238E27FC236}">
                <a16:creationId xmlns:a16="http://schemas.microsoft.com/office/drawing/2014/main" id="{C460193C-1F23-4E83-8955-FE4AADEF4842}"/>
              </a:ext>
            </a:extLst>
          </p:cNvPr>
          <p:cNvSpPr/>
          <p:nvPr/>
        </p:nvSpPr>
        <p:spPr>
          <a:xfrm>
            <a:off x="1066800" y="2286000"/>
            <a:ext cx="2971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rgbClr val="FFFF00"/>
                </a:solidFill>
              </a:rPr>
              <a:t>228,000</a:t>
            </a:r>
          </a:p>
        </p:txBody>
      </p:sp>
      <p:sp>
        <p:nvSpPr>
          <p:cNvPr id="5" name="Rectangle: Rounded Corners 4">
            <a:extLst>
              <a:ext uri="{FF2B5EF4-FFF2-40B4-BE49-F238E27FC236}">
                <a16:creationId xmlns:a16="http://schemas.microsoft.com/office/drawing/2014/main" id="{A7139C20-0E0C-469A-BA14-BB6C448B3592}"/>
              </a:ext>
            </a:extLst>
          </p:cNvPr>
          <p:cNvSpPr/>
          <p:nvPr/>
        </p:nvSpPr>
        <p:spPr>
          <a:xfrm>
            <a:off x="5029200" y="4267200"/>
            <a:ext cx="2286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rgbClr val="7030A0"/>
                </a:solidFill>
              </a:rPr>
              <a:t>3,167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6C52364-C0AF-41A1-AC9B-5AE954CDAF0E}"/>
              </a:ext>
            </a:extLst>
          </p:cNvPr>
          <p:cNvSpPr>
            <a:spLocks noGrp="1" noChangeArrowheads="1"/>
          </p:cNvSpPr>
          <p:nvPr>
            <p:ph type="title"/>
          </p:nvPr>
        </p:nvSpPr>
        <p:spPr/>
        <p:txBody>
          <a:bodyPr/>
          <a:lstStyle/>
          <a:p>
            <a:pPr eaLnBrk="1" hangingPunct="1">
              <a:defRPr/>
            </a:pPr>
            <a:r>
              <a:rPr lang="en-US" altLang="en-US" sz="5400"/>
              <a:t>What is the problem?</a:t>
            </a:r>
          </a:p>
        </p:txBody>
      </p:sp>
      <p:sp>
        <p:nvSpPr>
          <p:cNvPr id="68612" name="Rectangle 4">
            <a:extLst>
              <a:ext uri="{FF2B5EF4-FFF2-40B4-BE49-F238E27FC236}">
                <a16:creationId xmlns:a16="http://schemas.microsoft.com/office/drawing/2014/main" id="{17F5D2F3-4C50-B14C-9091-BCB953CE15E9}"/>
              </a:ext>
            </a:extLst>
          </p:cNvPr>
          <p:cNvSpPr>
            <a:spLocks noChangeArrowheads="1"/>
          </p:cNvSpPr>
          <p:nvPr/>
        </p:nvSpPr>
        <p:spPr bwMode="auto">
          <a:xfrm>
            <a:off x="1143000" y="1600200"/>
            <a:ext cx="4724400" cy="762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FF0000"/>
                </a:solidFill>
              </a:rPr>
              <a:t>Is it food production?</a:t>
            </a:r>
          </a:p>
        </p:txBody>
      </p:sp>
      <p:sp>
        <p:nvSpPr>
          <p:cNvPr id="68613" name="Oval 5">
            <a:extLst>
              <a:ext uri="{FF2B5EF4-FFF2-40B4-BE49-F238E27FC236}">
                <a16:creationId xmlns:a16="http://schemas.microsoft.com/office/drawing/2014/main" id="{7D7DD3B7-78A5-A940-8811-623D714373F0}"/>
              </a:ext>
            </a:extLst>
          </p:cNvPr>
          <p:cNvSpPr>
            <a:spLocks noChangeArrowheads="1"/>
          </p:cNvSpPr>
          <p:nvPr/>
        </p:nvSpPr>
        <p:spPr bwMode="auto">
          <a:xfrm>
            <a:off x="1828800" y="3581400"/>
            <a:ext cx="914400" cy="914400"/>
          </a:xfrm>
          <a:prstGeom prst="ellipse">
            <a:avLst/>
          </a:prstGeom>
          <a:solidFill>
            <a:srgbClr val="33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FFFF66"/>
                </a:solidFill>
              </a:rPr>
              <a:t>But</a:t>
            </a:r>
          </a:p>
        </p:txBody>
      </p:sp>
      <p:sp>
        <p:nvSpPr>
          <p:cNvPr id="68615" name="Rectangle 7">
            <a:extLst>
              <a:ext uri="{FF2B5EF4-FFF2-40B4-BE49-F238E27FC236}">
                <a16:creationId xmlns:a16="http://schemas.microsoft.com/office/drawing/2014/main" id="{5D7A860D-A32A-4C13-938F-572FD4B507E8}"/>
              </a:ext>
            </a:extLst>
          </p:cNvPr>
          <p:cNvSpPr>
            <a:spLocks noGrp="1" noChangeArrowheads="1"/>
          </p:cNvSpPr>
          <p:nvPr>
            <p:ph type="body" idx="1"/>
          </p:nvPr>
        </p:nvSpPr>
        <p:spPr>
          <a:xfrm>
            <a:off x="-2895600" y="4876800"/>
            <a:ext cx="381000" cy="228600"/>
          </a:xfrm>
          <a:prstGeom prst="ellipse">
            <a:avLst/>
          </a:prstGeom>
          <a:solidFill>
            <a:schemeClr val="accent1"/>
          </a:solidFill>
          <a:ln>
            <a:solidFill>
              <a:schemeClr val="tx1"/>
            </a:solidFill>
            <a:round/>
            <a:headEnd/>
            <a:tailEnd/>
          </a:ln>
        </p:spPr>
        <p:txBody>
          <a:bodyPr/>
          <a:lstStyle/>
          <a:p>
            <a:pPr eaLnBrk="1" hangingPunct="1">
              <a:lnSpc>
                <a:spcPct val="80000"/>
              </a:lnSpc>
              <a:buFont typeface="Wingdings" pitchFamily="2" charset="2"/>
              <a:buNone/>
              <a:defRPr/>
            </a:pPr>
            <a:endParaRPr lang="en-US" altLang="en-US" sz="800"/>
          </a:p>
        </p:txBody>
      </p:sp>
      <p:sp>
        <p:nvSpPr>
          <p:cNvPr id="68618" name="AutoShape 10">
            <a:extLst>
              <a:ext uri="{FF2B5EF4-FFF2-40B4-BE49-F238E27FC236}">
                <a16:creationId xmlns:a16="http://schemas.microsoft.com/office/drawing/2014/main" id="{DE2E4BFD-98B8-4743-A7E4-3F47901B834B}"/>
              </a:ext>
            </a:extLst>
          </p:cNvPr>
          <p:cNvSpPr>
            <a:spLocks noChangeArrowheads="1"/>
          </p:cNvSpPr>
          <p:nvPr/>
        </p:nvSpPr>
        <p:spPr bwMode="auto">
          <a:xfrm>
            <a:off x="1524000" y="5257800"/>
            <a:ext cx="1676400" cy="9144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000000"/>
                </a:solidFill>
              </a:rPr>
              <a:t>Waste</a:t>
            </a:r>
          </a:p>
        </p:txBody>
      </p:sp>
      <p:sp>
        <p:nvSpPr>
          <p:cNvPr id="68619" name="AutoShape 11">
            <a:extLst>
              <a:ext uri="{FF2B5EF4-FFF2-40B4-BE49-F238E27FC236}">
                <a16:creationId xmlns:a16="http://schemas.microsoft.com/office/drawing/2014/main" id="{5C10C544-A108-2E4A-BE8C-F91CD1E71E95}"/>
              </a:ext>
            </a:extLst>
          </p:cNvPr>
          <p:cNvSpPr>
            <a:spLocks noChangeArrowheads="1"/>
          </p:cNvSpPr>
          <p:nvPr/>
        </p:nvSpPr>
        <p:spPr bwMode="auto">
          <a:xfrm>
            <a:off x="3505200" y="4191000"/>
            <a:ext cx="4876800" cy="11430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chemeClr val="accent2"/>
                </a:solidFill>
              </a:rPr>
              <a:t>Distribution/infrastructure</a:t>
            </a:r>
          </a:p>
        </p:txBody>
      </p:sp>
      <p:sp>
        <p:nvSpPr>
          <p:cNvPr id="68620" name="AutoShape 12">
            <a:extLst>
              <a:ext uri="{FF2B5EF4-FFF2-40B4-BE49-F238E27FC236}">
                <a16:creationId xmlns:a16="http://schemas.microsoft.com/office/drawing/2014/main" id="{2D6BC9AD-DF11-1F4E-8948-487E4A2A6A3A}"/>
              </a:ext>
            </a:extLst>
          </p:cNvPr>
          <p:cNvSpPr>
            <a:spLocks noChangeArrowheads="1"/>
          </p:cNvSpPr>
          <p:nvPr/>
        </p:nvSpPr>
        <p:spPr bwMode="auto">
          <a:xfrm>
            <a:off x="6172200" y="5486400"/>
            <a:ext cx="1752600" cy="914400"/>
          </a:xfrm>
          <a:prstGeom prst="roundRect">
            <a:avLst>
              <a:gd name="adj" fmla="val 16667"/>
            </a:avLst>
          </a:prstGeom>
          <a:solidFill>
            <a:srgbClr val="99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FF9900"/>
                </a:solidFill>
              </a:rPr>
              <a:t>Poverty</a:t>
            </a:r>
          </a:p>
        </p:txBody>
      </p:sp>
      <p:sp>
        <p:nvSpPr>
          <p:cNvPr id="27657" name="Rectangle 13">
            <a:extLst>
              <a:ext uri="{FF2B5EF4-FFF2-40B4-BE49-F238E27FC236}">
                <a16:creationId xmlns:a16="http://schemas.microsoft.com/office/drawing/2014/main" id="{EAFA1268-AE64-E74E-93D4-5B4D563CD87C}"/>
              </a:ext>
            </a:extLst>
          </p:cNvPr>
          <p:cNvSpPr>
            <a:spLocks noChangeArrowheads="1"/>
          </p:cNvSpPr>
          <p:nvPr/>
        </p:nvSpPr>
        <p:spPr bwMode="auto">
          <a:xfrm flipH="1" flipV="1">
            <a:off x="1677988" y="3581400"/>
            <a:ext cx="9374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solidFill>
                <a:srgbClr val="993300"/>
              </a:solidFill>
            </a:endParaRPr>
          </a:p>
        </p:txBody>
      </p:sp>
      <p:sp>
        <p:nvSpPr>
          <p:cNvPr id="68622" name="Oval 14">
            <a:extLst>
              <a:ext uri="{FF2B5EF4-FFF2-40B4-BE49-F238E27FC236}">
                <a16:creationId xmlns:a16="http://schemas.microsoft.com/office/drawing/2014/main" id="{567B01AF-66F1-DB44-8D86-3D804B59EFD9}"/>
              </a:ext>
            </a:extLst>
          </p:cNvPr>
          <p:cNvSpPr>
            <a:spLocks noChangeArrowheads="1"/>
          </p:cNvSpPr>
          <p:nvPr/>
        </p:nvSpPr>
        <p:spPr bwMode="auto">
          <a:xfrm>
            <a:off x="5105400" y="2667000"/>
            <a:ext cx="3429000" cy="11430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rgbClr val="993300"/>
                </a:solidFill>
              </a:rPr>
              <a:t>Of course it 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0-#ppt_w/2"/>
                                          </p:val>
                                        </p:tav>
                                        <p:tav tm="100000">
                                          <p:val>
                                            <p:strVal val="#ppt_x"/>
                                          </p:val>
                                        </p:tav>
                                      </p:tavLst>
                                    </p:anim>
                                    <p:anim calcmode="lin" valueType="num">
                                      <p:cBhvr additive="base">
                                        <p:cTn id="8"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22"/>
                                        </p:tgtEl>
                                        <p:attrNameLst>
                                          <p:attrName>style.visibility</p:attrName>
                                        </p:attrNameLst>
                                      </p:cBhvr>
                                      <p:to>
                                        <p:strVal val="visible"/>
                                      </p:to>
                                    </p:set>
                                    <p:anim calcmode="lin" valueType="num">
                                      <p:cBhvr additive="base">
                                        <p:cTn id="13" dur="500" fill="hold"/>
                                        <p:tgtEl>
                                          <p:spTgt spid="68622"/>
                                        </p:tgtEl>
                                        <p:attrNameLst>
                                          <p:attrName>ppt_x</p:attrName>
                                        </p:attrNameLst>
                                      </p:cBhvr>
                                      <p:tavLst>
                                        <p:tav tm="0">
                                          <p:val>
                                            <p:strVal val="1+#ppt_w/2"/>
                                          </p:val>
                                        </p:tav>
                                        <p:tav tm="100000">
                                          <p:val>
                                            <p:strVal val="#ppt_x"/>
                                          </p:val>
                                        </p:tav>
                                      </p:tavLst>
                                    </p:anim>
                                    <p:anim calcmode="lin" valueType="num">
                                      <p:cBhvr additive="base">
                                        <p:cTn id="14" dur="500" fill="hold"/>
                                        <p:tgtEl>
                                          <p:spTgt spid="686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box(in)">
                                      <p:cBhvr>
                                        <p:cTn id="19" dur="500"/>
                                        <p:tgtEl>
                                          <p:spTgt spid="686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19"/>
                                        </p:tgtEl>
                                        <p:attrNameLst>
                                          <p:attrName>style.visibility</p:attrName>
                                        </p:attrNameLst>
                                      </p:cBhvr>
                                      <p:to>
                                        <p:strVal val="visible"/>
                                      </p:to>
                                    </p:set>
                                    <p:anim calcmode="lin" valueType="num">
                                      <p:cBhvr additive="base">
                                        <p:cTn id="24" dur="500" fill="hold"/>
                                        <p:tgtEl>
                                          <p:spTgt spid="68619"/>
                                        </p:tgtEl>
                                        <p:attrNameLst>
                                          <p:attrName>ppt_x</p:attrName>
                                        </p:attrNameLst>
                                      </p:cBhvr>
                                      <p:tavLst>
                                        <p:tav tm="0">
                                          <p:val>
                                            <p:strVal val="#ppt_x"/>
                                          </p:val>
                                        </p:tav>
                                        <p:tav tm="100000">
                                          <p:val>
                                            <p:strVal val="#ppt_x"/>
                                          </p:val>
                                        </p:tav>
                                      </p:tavLst>
                                    </p:anim>
                                    <p:anim calcmode="lin" valueType="num">
                                      <p:cBhvr additive="base">
                                        <p:cTn id="25" dur="500" fill="hold"/>
                                        <p:tgtEl>
                                          <p:spTgt spid="6861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8618"/>
                                        </p:tgtEl>
                                        <p:attrNameLst>
                                          <p:attrName>style.visibility</p:attrName>
                                        </p:attrNameLst>
                                      </p:cBhvr>
                                      <p:to>
                                        <p:strVal val="visible"/>
                                      </p:to>
                                    </p:set>
                                    <p:anim calcmode="lin" valueType="num">
                                      <p:cBhvr additive="base">
                                        <p:cTn id="30" dur="500" fill="hold"/>
                                        <p:tgtEl>
                                          <p:spTgt spid="68618"/>
                                        </p:tgtEl>
                                        <p:attrNameLst>
                                          <p:attrName>ppt_x</p:attrName>
                                        </p:attrNameLst>
                                      </p:cBhvr>
                                      <p:tavLst>
                                        <p:tav tm="0">
                                          <p:val>
                                            <p:strVal val="0-#ppt_w/2"/>
                                          </p:val>
                                        </p:tav>
                                        <p:tav tm="100000">
                                          <p:val>
                                            <p:strVal val="#ppt_x"/>
                                          </p:val>
                                        </p:tav>
                                      </p:tavLst>
                                    </p:anim>
                                    <p:anim calcmode="lin" valueType="num">
                                      <p:cBhvr additive="base">
                                        <p:cTn id="31" dur="500" fill="hold"/>
                                        <p:tgtEl>
                                          <p:spTgt spid="6861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68620"/>
                                        </p:tgtEl>
                                        <p:attrNameLst>
                                          <p:attrName>style.visibility</p:attrName>
                                        </p:attrNameLst>
                                      </p:cBhvr>
                                      <p:to>
                                        <p:strVal val="visible"/>
                                      </p:to>
                                    </p:set>
                                    <p:anim calcmode="lin" valueType="num">
                                      <p:cBhvr additive="base">
                                        <p:cTn id="36" dur="500" fill="hold"/>
                                        <p:tgtEl>
                                          <p:spTgt spid="68620"/>
                                        </p:tgtEl>
                                        <p:attrNameLst>
                                          <p:attrName>ppt_x</p:attrName>
                                        </p:attrNameLst>
                                      </p:cBhvr>
                                      <p:tavLst>
                                        <p:tav tm="0">
                                          <p:val>
                                            <p:strVal val="1+#ppt_w/2"/>
                                          </p:val>
                                        </p:tav>
                                        <p:tav tm="100000">
                                          <p:val>
                                            <p:strVal val="#ppt_x"/>
                                          </p:val>
                                        </p:tav>
                                      </p:tavLst>
                                    </p:anim>
                                    <p:anim calcmode="lin" valueType="num">
                                      <p:cBhvr additive="base">
                                        <p:cTn id="37" dur="500" fill="hold"/>
                                        <p:tgtEl>
                                          <p:spTgt spid="68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8" grpId="0" animBg="1"/>
      <p:bldP spid="68619" grpId="0" animBg="1"/>
      <p:bldP spid="68620" grpId="0" animBg="1"/>
      <p:bldP spid="686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0C8F133-9363-4886-8888-B2B2A22E9008}"/>
              </a:ext>
            </a:extLst>
          </p:cNvPr>
          <p:cNvSpPr>
            <a:spLocks noGrp="1" noChangeArrowheads="1"/>
          </p:cNvSpPr>
          <p:nvPr>
            <p:ph type="body" idx="1"/>
          </p:nvPr>
        </p:nvSpPr>
        <p:spPr>
          <a:xfrm>
            <a:off x="0" y="38100"/>
            <a:ext cx="9144000" cy="6858000"/>
          </a:xfrm>
          <a:solidFill>
            <a:schemeClr val="accent2"/>
          </a:solidFill>
        </p:spPr>
        <p:txBody>
          <a:bodyPr/>
          <a:lstStyle/>
          <a:p>
            <a:pPr eaLnBrk="1" hangingPunct="1">
              <a:buFont typeface="Wingdings" pitchFamily="2" charset="2"/>
              <a:buNone/>
              <a:defRPr/>
            </a:pPr>
            <a:endParaRPr lang="en-US" altLang="en-US" dirty="0"/>
          </a:p>
        </p:txBody>
      </p:sp>
      <p:sp>
        <p:nvSpPr>
          <p:cNvPr id="29699" name="Oval 5">
            <a:extLst>
              <a:ext uri="{FF2B5EF4-FFF2-40B4-BE49-F238E27FC236}">
                <a16:creationId xmlns:a16="http://schemas.microsoft.com/office/drawing/2014/main" id="{F3C4D166-22FB-CF42-81CD-AC31A5D2D22F}"/>
              </a:ext>
            </a:extLst>
          </p:cNvPr>
          <p:cNvSpPr>
            <a:spLocks noChangeArrowheads="1"/>
          </p:cNvSpPr>
          <p:nvPr/>
        </p:nvSpPr>
        <p:spPr bwMode="auto">
          <a:xfrm>
            <a:off x="4724400" y="304800"/>
            <a:ext cx="3581400" cy="2438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400">
                <a:solidFill>
                  <a:srgbClr val="000000"/>
                </a:solidFill>
              </a:rPr>
              <a:t>Risks</a:t>
            </a:r>
          </a:p>
        </p:txBody>
      </p:sp>
      <p:sp>
        <p:nvSpPr>
          <p:cNvPr id="28676" name="Oval 6">
            <a:extLst>
              <a:ext uri="{FF2B5EF4-FFF2-40B4-BE49-F238E27FC236}">
                <a16:creationId xmlns:a16="http://schemas.microsoft.com/office/drawing/2014/main" id="{38F628BC-9EDD-1540-9890-E8A29D28A812}"/>
              </a:ext>
            </a:extLst>
          </p:cNvPr>
          <p:cNvSpPr>
            <a:spLocks noChangeArrowheads="1"/>
          </p:cNvSpPr>
          <p:nvPr/>
        </p:nvSpPr>
        <p:spPr bwMode="auto">
          <a:xfrm>
            <a:off x="9753600" y="3200400"/>
            <a:ext cx="304800" cy="533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800">
              <a:solidFill>
                <a:srgbClr val="FF0000"/>
              </a:solidFill>
            </a:endParaRPr>
          </a:p>
        </p:txBody>
      </p:sp>
      <p:sp>
        <p:nvSpPr>
          <p:cNvPr id="28677" name="Rectangle 7">
            <a:extLst>
              <a:ext uri="{FF2B5EF4-FFF2-40B4-BE49-F238E27FC236}">
                <a16:creationId xmlns:a16="http://schemas.microsoft.com/office/drawing/2014/main" id="{E08C2161-07E9-9346-85E7-FDF2F411498B}"/>
              </a:ext>
            </a:extLst>
          </p:cNvPr>
          <p:cNvSpPr>
            <a:spLocks noChangeArrowheads="1"/>
          </p:cNvSpPr>
          <p:nvPr/>
        </p:nvSpPr>
        <p:spPr bwMode="auto">
          <a:xfrm rot="-502995">
            <a:off x="754063" y="657225"/>
            <a:ext cx="1844675" cy="212725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solidFill>
                  <a:srgbClr val="000000"/>
                </a:solidFill>
              </a:rPr>
              <a:t>Dialog</a:t>
            </a:r>
          </a:p>
        </p:txBody>
      </p:sp>
      <p:sp>
        <p:nvSpPr>
          <p:cNvPr id="63496" name="AutoShape 8">
            <a:extLst>
              <a:ext uri="{FF2B5EF4-FFF2-40B4-BE49-F238E27FC236}">
                <a16:creationId xmlns:a16="http://schemas.microsoft.com/office/drawing/2014/main" id="{EBD19829-230F-1842-8FC3-FD6EA3D0FDCC}"/>
              </a:ext>
            </a:extLst>
          </p:cNvPr>
          <p:cNvSpPr>
            <a:spLocks noChangeArrowheads="1"/>
          </p:cNvSpPr>
          <p:nvPr/>
        </p:nvSpPr>
        <p:spPr bwMode="auto">
          <a:xfrm>
            <a:off x="762000" y="3352800"/>
            <a:ext cx="3733800" cy="1676400"/>
          </a:xfrm>
          <a:prstGeom prst="roundRect">
            <a:avLst>
              <a:gd name="adj" fmla="val 16667"/>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a:solidFill>
                  <a:srgbClr val="FFFF66"/>
                </a:solidFill>
              </a:rPr>
              <a:t>Listening and </a:t>
            </a:r>
          </a:p>
          <a:p>
            <a:pPr algn="ctr" eaLnBrk="1" hangingPunct="1">
              <a:spcBef>
                <a:spcPct val="0"/>
              </a:spcBef>
              <a:buClrTx/>
              <a:buSzTx/>
              <a:buFontTx/>
              <a:buNone/>
            </a:pPr>
            <a:r>
              <a:rPr lang="en-US" altLang="en-US" sz="4000">
                <a:solidFill>
                  <a:srgbClr val="FFFF66"/>
                </a:solidFill>
              </a:rPr>
              <a:t>understanding</a:t>
            </a:r>
          </a:p>
        </p:txBody>
      </p:sp>
      <p:sp>
        <p:nvSpPr>
          <p:cNvPr id="2" name="Rectangle 1">
            <a:extLst>
              <a:ext uri="{FF2B5EF4-FFF2-40B4-BE49-F238E27FC236}">
                <a16:creationId xmlns:a16="http://schemas.microsoft.com/office/drawing/2014/main" id="{4684B35C-27E8-4B4F-AD91-11D6E86DEA0E}"/>
              </a:ext>
            </a:extLst>
          </p:cNvPr>
          <p:cNvSpPr/>
          <p:nvPr/>
        </p:nvSpPr>
        <p:spPr>
          <a:xfrm>
            <a:off x="4838700" y="3467100"/>
            <a:ext cx="3962400" cy="3124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0000"/>
                </a:solidFill>
              </a:rPr>
              <a:t>First we listen.</a:t>
            </a:r>
          </a:p>
          <a:p>
            <a:pPr algn="ctr">
              <a:defRPr/>
            </a:pPr>
            <a:r>
              <a:rPr lang="en-US" sz="4000" dirty="0">
                <a:solidFill>
                  <a:srgbClr val="FF0000"/>
                </a:solidFill>
              </a:rPr>
              <a:t>Then we learn.</a:t>
            </a:r>
          </a:p>
          <a:p>
            <a:pPr algn="ctr">
              <a:defRPr/>
            </a:pPr>
            <a:r>
              <a:rPr lang="en-US" sz="4000" dirty="0">
                <a:solidFill>
                  <a:srgbClr val="FF0000"/>
                </a:solidFill>
              </a:rPr>
              <a:t>Then we help.</a:t>
            </a:r>
          </a:p>
          <a:p>
            <a:pPr algn="ctr">
              <a:defRPr/>
            </a:pPr>
            <a:r>
              <a:rPr lang="en-US" sz="4000" dirty="0">
                <a:solidFill>
                  <a:srgbClr val="FF0000"/>
                </a:solidFill>
              </a:rPr>
              <a:t>Only then can we lead</a:t>
            </a:r>
          </a:p>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1+#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3496"/>
                                        </p:tgtEl>
                                        <p:attrNameLst>
                                          <p:attrName>style.visibility</p:attrName>
                                        </p:attrNameLst>
                                      </p:cBhvr>
                                      <p:to>
                                        <p:strVal val="visible"/>
                                      </p:to>
                                    </p:set>
                                    <p:anim calcmode="lin" valueType="num">
                                      <p:cBhvr additive="base">
                                        <p:cTn id="13" dur="500" fill="hold"/>
                                        <p:tgtEl>
                                          <p:spTgt spid="63496"/>
                                        </p:tgtEl>
                                        <p:attrNameLst>
                                          <p:attrName>ppt_x</p:attrName>
                                        </p:attrNameLst>
                                      </p:cBhvr>
                                      <p:tavLst>
                                        <p:tav tm="0">
                                          <p:val>
                                            <p:strVal val="1+#ppt_w/2"/>
                                          </p:val>
                                        </p:tav>
                                        <p:tav tm="100000">
                                          <p:val>
                                            <p:strVal val="#ppt_x"/>
                                          </p:val>
                                        </p:tav>
                                      </p:tavLst>
                                    </p:anim>
                                    <p:anim calcmode="lin" valueType="num">
                                      <p:cBhvr additive="base">
                                        <p:cTn id="14"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6349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90E5175-914C-4988-9AA2-C7C27984697C}"/>
              </a:ext>
            </a:extLst>
          </p:cNvPr>
          <p:cNvSpPr>
            <a:spLocks noGrp="1" noChangeArrowheads="1"/>
          </p:cNvSpPr>
          <p:nvPr>
            <p:ph type="title"/>
          </p:nvPr>
        </p:nvSpPr>
        <p:spPr/>
        <p:txBody>
          <a:bodyPr/>
          <a:lstStyle/>
          <a:p>
            <a:pPr eaLnBrk="1" hangingPunct="1">
              <a:defRPr/>
            </a:pPr>
            <a:r>
              <a:rPr lang="en-US" altLang="en-US" sz="5400">
                <a:solidFill>
                  <a:srgbClr val="FFFF66"/>
                </a:solidFill>
              </a:rPr>
              <a:t>Ethics for agriculture</a:t>
            </a:r>
          </a:p>
        </p:txBody>
      </p:sp>
      <p:sp>
        <p:nvSpPr>
          <p:cNvPr id="61443" name="Rectangle 3">
            <a:extLst>
              <a:ext uri="{FF2B5EF4-FFF2-40B4-BE49-F238E27FC236}">
                <a16:creationId xmlns:a16="http://schemas.microsoft.com/office/drawing/2014/main" id="{633414A6-D189-42CD-B58E-1A9C9A610779}"/>
              </a:ext>
            </a:extLst>
          </p:cNvPr>
          <p:cNvSpPr>
            <a:spLocks noGrp="1" noChangeArrowheads="1"/>
          </p:cNvSpPr>
          <p:nvPr>
            <p:ph type="body" idx="1"/>
          </p:nvPr>
        </p:nvSpPr>
        <p:spPr>
          <a:xfrm>
            <a:off x="0" y="1600200"/>
            <a:ext cx="9144000" cy="5105400"/>
          </a:xfrm>
          <a:solidFill>
            <a:srgbClr val="3333FF"/>
          </a:solidFill>
        </p:spPr>
        <p:txBody>
          <a:bodyPr/>
          <a:lstStyle/>
          <a:p>
            <a:pPr eaLnBrk="1" hangingPunct="1">
              <a:buFont typeface="Wingdings" pitchFamily="2" charset="2"/>
              <a:buNone/>
              <a:defRPr/>
            </a:pPr>
            <a:r>
              <a:rPr lang="en-US" altLang="en-US" dirty="0"/>
              <a:t>	</a:t>
            </a:r>
            <a:r>
              <a:rPr lang="en-US" altLang="en-US" sz="4000" dirty="0">
                <a:solidFill>
                  <a:srgbClr val="000000"/>
                </a:solidFill>
                <a:effectLst>
                  <a:outerShdw blurRad="38100" dist="38100" dir="2700000" algn="tl">
                    <a:srgbClr val="FFFFFF"/>
                  </a:outerShdw>
                </a:effectLst>
              </a:rPr>
              <a:t>Agriculture –</a:t>
            </a:r>
            <a:r>
              <a:rPr lang="en-US" altLang="en-US" dirty="0"/>
              <a:t>  </a:t>
            </a:r>
            <a:r>
              <a:rPr lang="en-US" altLang="en-US" sz="4000" dirty="0">
                <a:solidFill>
                  <a:srgbClr val="993300"/>
                </a:solidFill>
              </a:rPr>
              <a:t>the essential human activity.</a:t>
            </a:r>
          </a:p>
          <a:p>
            <a:pPr eaLnBrk="1" hangingPunct="1">
              <a:buFont typeface="Wingdings" pitchFamily="2" charset="2"/>
              <a:buNone/>
              <a:defRPr/>
            </a:pPr>
            <a:r>
              <a:rPr lang="en-US" altLang="en-US" sz="4000" dirty="0">
                <a:solidFill>
                  <a:srgbClr val="993300"/>
                </a:solidFill>
              </a:rPr>
              <a:t>		</a:t>
            </a:r>
            <a:endParaRPr lang="en-US" altLang="en-US" sz="4000" dirty="0">
              <a:solidFill>
                <a:srgbClr val="002060"/>
              </a:solidFill>
            </a:endParaRPr>
          </a:p>
        </p:txBody>
      </p:sp>
      <p:sp>
        <p:nvSpPr>
          <p:cNvPr id="61444" name="AutoShape 4">
            <a:extLst>
              <a:ext uri="{FF2B5EF4-FFF2-40B4-BE49-F238E27FC236}">
                <a16:creationId xmlns:a16="http://schemas.microsoft.com/office/drawing/2014/main" id="{8B084724-66E9-3F4E-BAD2-4EB22ADE19A9}"/>
              </a:ext>
            </a:extLst>
          </p:cNvPr>
          <p:cNvSpPr>
            <a:spLocks noChangeArrowheads="1"/>
          </p:cNvSpPr>
          <p:nvPr/>
        </p:nvSpPr>
        <p:spPr bwMode="auto">
          <a:xfrm>
            <a:off x="609600" y="2895600"/>
            <a:ext cx="4495800" cy="18288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chemeClr val="tx2"/>
                </a:solidFill>
              </a:rPr>
              <a:t>Must have a firm </a:t>
            </a:r>
          </a:p>
          <a:p>
            <a:pPr algn="ctr" eaLnBrk="1" hangingPunct="1">
              <a:spcBef>
                <a:spcPct val="0"/>
              </a:spcBef>
              <a:buClrTx/>
              <a:buSzTx/>
              <a:buFontTx/>
              <a:buNone/>
            </a:pPr>
            <a:r>
              <a:rPr lang="en-US" altLang="en-US" sz="3600">
                <a:solidFill>
                  <a:schemeClr val="tx2"/>
                </a:solidFill>
              </a:rPr>
              <a:t>ethical foundation</a:t>
            </a:r>
          </a:p>
        </p:txBody>
      </p:sp>
      <p:sp>
        <p:nvSpPr>
          <p:cNvPr id="61445" name="Oval 5">
            <a:extLst>
              <a:ext uri="{FF2B5EF4-FFF2-40B4-BE49-F238E27FC236}">
                <a16:creationId xmlns:a16="http://schemas.microsoft.com/office/drawing/2014/main" id="{D5F9B39F-CA6E-464C-9847-2D1D8C74FA67}"/>
              </a:ext>
            </a:extLst>
          </p:cNvPr>
          <p:cNvSpPr>
            <a:spLocks noChangeArrowheads="1"/>
          </p:cNvSpPr>
          <p:nvPr/>
        </p:nvSpPr>
        <p:spPr bwMode="auto">
          <a:xfrm>
            <a:off x="4648200" y="4572000"/>
            <a:ext cx="3962400" cy="1828800"/>
          </a:xfrm>
          <a:prstGeom prst="ellipse">
            <a:avLst/>
          </a:prstGeom>
          <a:solidFill>
            <a:srgbClr val="9933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a:solidFill>
                  <a:schemeClr val="tx2"/>
                </a:solidFill>
              </a:rPr>
              <a:t>It’s not just </a:t>
            </a:r>
          </a:p>
          <a:p>
            <a:pPr algn="ctr" eaLnBrk="1" hangingPunct="1">
              <a:spcBef>
                <a:spcPct val="0"/>
              </a:spcBef>
              <a:buClrTx/>
              <a:buSzTx/>
              <a:buFontTx/>
              <a:buNone/>
            </a:pPr>
            <a:r>
              <a:rPr lang="en-US" altLang="en-US" sz="3600">
                <a:solidFill>
                  <a:schemeClr val="tx2"/>
                </a:solidFill>
              </a:rPr>
              <a:t>about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additive="base">
                                        <p:cTn id="13" dur="500" fill="hold"/>
                                        <p:tgtEl>
                                          <p:spTgt spid="61445"/>
                                        </p:tgtEl>
                                        <p:attrNameLst>
                                          <p:attrName>ppt_x</p:attrName>
                                        </p:attrNameLst>
                                      </p:cBhvr>
                                      <p:tavLst>
                                        <p:tav tm="0">
                                          <p:val>
                                            <p:strVal val="1+#ppt_w/2"/>
                                          </p:val>
                                        </p:tav>
                                        <p:tav tm="100000">
                                          <p:val>
                                            <p:strVal val="#ppt_x"/>
                                          </p:val>
                                        </p:tav>
                                      </p:tavLst>
                                    </p:anim>
                                    <p:anim calcmode="lin" valueType="num">
                                      <p:cBhvr additive="base">
                                        <p:cTn id="14"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486EBD1-9AEC-4946-AE6C-7352D0168770}"/>
              </a:ext>
            </a:extLst>
          </p:cNvPr>
          <p:cNvSpPr>
            <a:spLocks noGrp="1" noChangeArrowheads="1"/>
          </p:cNvSpPr>
          <p:nvPr>
            <p:ph type="title"/>
          </p:nvPr>
        </p:nvSpPr>
        <p:spPr/>
        <p:txBody>
          <a:bodyPr/>
          <a:lstStyle/>
          <a:p>
            <a:pPr eaLnBrk="1" hangingPunct="1">
              <a:defRPr/>
            </a:pPr>
            <a:r>
              <a:rPr lang="en-US" altLang="en-US" sz="5400">
                <a:solidFill>
                  <a:srgbClr val="000000"/>
                </a:solidFill>
                <a:effectLst>
                  <a:outerShdw blurRad="38100" dist="38100" dir="2700000" algn="tl">
                    <a:srgbClr val="FFFFFF"/>
                  </a:outerShdw>
                </a:effectLst>
              </a:rPr>
              <a:t>Responsibilities</a:t>
            </a:r>
          </a:p>
        </p:txBody>
      </p:sp>
      <p:sp>
        <p:nvSpPr>
          <p:cNvPr id="54275" name="Rectangle 3">
            <a:extLst>
              <a:ext uri="{FF2B5EF4-FFF2-40B4-BE49-F238E27FC236}">
                <a16:creationId xmlns:a16="http://schemas.microsoft.com/office/drawing/2014/main" id="{6229FC82-66E5-4C0B-825B-16C49D6AAC3F}"/>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t>Sustainability</a:t>
            </a:r>
          </a:p>
        </p:txBody>
      </p:sp>
      <p:sp>
        <p:nvSpPr>
          <p:cNvPr id="54276" name="Oval 4">
            <a:extLst>
              <a:ext uri="{FF2B5EF4-FFF2-40B4-BE49-F238E27FC236}">
                <a16:creationId xmlns:a16="http://schemas.microsoft.com/office/drawing/2014/main" id="{76A04E91-2323-AB40-9FE9-0097CDF1327D}"/>
              </a:ext>
            </a:extLst>
          </p:cNvPr>
          <p:cNvSpPr>
            <a:spLocks noChangeArrowheads="1"/>
          </p:cNvSpPr>
          <p:nvPr/>
        </p:nvSpPr>
        <p:spPr bwMode="auto">
          <a:xfrm>
            <a:off x="609600" y="2201863"/>
            <a:ext cx="1905000" cy="914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FF0000"/>
                </a:solidFill>
              </a:rPr>
              <a:t>Pollution</a:t>
            </a:r>
          </a:p>
        </p:txBody>
      </p:sp>
      <p:sp>
        <p:nvSpPr>
          <p:cNvPr id="54278" name="Oval 6">
            <a:extLst>
              <a:ext uri="{FF2B5EF4-FFF2-40B4-BE49-F238E27FC236}">
                <a16:creationId xmlns:a16="http://schemas.microsoft.com/office/drawing/2014/main" id="{4349C051-8C51-0347-BE98-C9CF0CF710AF}"/>
              </a:ext>
            </a:extLst>
          </p:cNvPr>
          <p:cNvSpPr>
            <a:spLocks noChangeArrowheads="1"/>
          </p:cNvSpPr>
          <p:nvPr/>
        </p:nvSpPr>
        <p:spPr bwMode="auto">
          <a:xfrm>
            <a:off x="990600" y="3429000"/>
            <a:ext cx="2209800" cy="914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a:solidFill>
                  <a:srgbClr val="000000"/>
                </a:solidFill>
              </a:rPr>
              <a:t>Harm</a:t>
            </a:r>
          </a:p>
        </p:txBody>
      </p:sp>
      <p:sp>
        <p:nvSpPr>
          <p:cNvPr id="54279" name="Oval 7">
            <a:extLst>
              <a:ext uri="{FF2B5EF4-FFF2-40B4-BE49-F238E27FC236}">
                <a16:creationId xmlns:a16="http://schemas.microsoft.com/office/drawing/2014/main" id="{72DAEB20-342D-0E4C-9C24-F91C1278DFE0}"/>
              </a:ext>
            </a:extLst>
          </p:cNvPr>
          <p:cNvSpPr>
            <a:spLocks noChangeArrowheads="1"/>
          </p:cNvSpPr>
          <p:nvPr/>
        </p:nvSpPr>
        <p:spPr bwMode="auto">
          <a:xfrm>
            <a:off x="3848100" y="3459163"/>
            <a:ext cx="1524000" cy="914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006600"/>
                </a:solidFill>
              </a:rPr>
              <a:t>Habitat</a:t>
            </a:r>
          </a:p>
        </p:txBody>
      </p:sp>
      <p:sp>
        <p:nvSpPr>
          <p:cNvPr id="54280" name="Oval 8">
            <a:extLst>
              <a:ext uri="{FF2B5EF4-FFF2-40B4-BE49-F238E27FC236}">
                <a16:creationId xmlns:a16="http://schemas.microsoft.com/office/drawing/2014/main" id="{EE83974D-5FD1-434A-B6F4-AD203E8C8AA6}"/>
              </a:ext>
            </a:extLst>
          </p:cNvPr>
          <p:cNvSpPr>
            <a:spLocks noChangeArrowheads="1"/>
          </p:cNvSpPr>
          <p:nvPr/>
        </p:nvSpPr>
        <p:spPr bwMode="auto">
          <a:xfrm>
            <a:off x="6858000" y="1919288"/>
            <a:ext cx="1295400" cy="914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solidFill>
                  <a:schemeClr val="accent2"/>
                </a:solidFill>
              </a:rPr>
              <a:t>Water</a:t>
            </a:r>
          </a:p>
        </p:txBody>
      </p:sp>
      <p:sp>
        <p:nvSpPr>
          <p:cNvPr id="2" name="Rectangle: Rounded Corners 1">
            <a:extLst>
              <a:ext uri="{FF2B5EF4-FFF2-40B4-BE49-F238E27FC236}">
                <a16:creationId xmlns:a16="http://schemas.microsoft.com/office/drawing/2014/main" id="{56AF9C8F-6CE0-465D-A599-DB706A14646C}"/>
              </a:ext>
            </a:extLst>
          </p:cNvPr>
          <p:cNvSpPr/>
          <p:nvPr/>
        </p:nvSpPr>
        <p:spPr>
          <a:xfrm>
            <a:off x="3505200" y="1851025"/>
            <a:ext cx="2209800" cy="105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Agricultural </a:t>
            </a:r>
          </a:p>
          <a:p>
            <a:pPr algn="ctr">
              <a:defRPr/>
            </a:pPr>
            <a:r>
              <a:rPr lang="en-US" sz="2800" dirty="0"/>
              <a:t>labor</a:t>
            </a:r>
          </a:p>
        </p:txBody>
      </p:sp>
      <p:sp>
        <p:nvSpPr>
          <p:cNvPr id="3" name="Oval 2">
            <a:extLst>
              <a:ext uri="{FF2B5EF4-FFF2-40B4-BE49-F238E27FC236}">
                <a16:creationId xmlns:a16="http://schemas.microsoft.com/office/drawing/2014/main" id="{2556FBF3-7345-421B-AB11-DE3905B2B42D}"/>
              </a:ext>
            </a:extLst>
          </p:cNvPr>
          <p:cNvSpPr/>
          <p:nvPr/>
        </p:nvSpPr>
        <p:spPr>
          <a:xfrm>
            <a:off x="514350" y="4525963"/>
            <a:ext cx="169545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Farms</a:t>
            </a:r>
          </a:p>
        </p:txBody>
      </p:sp>
      <p:sp>
        <p:nvSpPr>
          <p:cNvPr id="4" name="Rectangle: Rounded Corners 3">
            <a:extLst>
              <a:ext uri="{FF2B5EF4-FFF2-40B4-BE49-F238E27FC236}">
                <a16:creationId xmlns:a16="http://schemas.microsoft.com/office/drawing/2014/main" id="{0612D9D7-E496-45E0-8F7E-3D59AE653C26}"/>
              </a:ext>
            </a:extLst>
          </p:cNvPr>
          <p:cNvSpPr/>
          <p:nvPr/>
        </p:nvSpPr>
        <p:spPr>
          <a:xfrm>
            <a:off x="2476500" y="4876800"/>
            <a:ext cx="2057400" cy="11271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Agri-</a:t>
            </a:r>
          </a:p>
          <a:p>
            <a:pPr algn="ctr">
              <a:defRPr/>
            </a:pPr>
            <a:r>
              <a:rPr lang="en-US" sz="3200" dirty="0">
                <a:solidFill>
                  <a:srgbClr val="000000"/>
                </a:solidFill>
              </a:rPr>
              <a:t>Business</a:t>
            </a:r>
          </a:p>
        </p:txBody>
      </p:sp>
      <p:sp>
        <p:nvSpPr>
          <p:cNvPr id="5" name="Rectangle 4">
            <a:extLst>
              <a:ext uri="{FF2B5EF4-FFF2-40B4-BE49-F238E27FC236}">
                <a16:creationId xmlns:a16="http://schemas.microsoft.com/office/drawing/2014/main" id="{90E58827-B83B-4FE6-BD8A-3F7C83F03CED}"/>
              </a:ext>
            </a:extLst>
          </p:cNvPr>
          <p:cNvSpPr/>
          <p:nvPr/>
        </p:nvSpPr>
        <p:spPr>
          <a:xfrm>
            <a:off x="5002213" y="5210175"/>
            <a:ext cx="173355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7030A0"/>
                </a:solidFill>
              </a:rPr>
              <a:t>Animals</a:t>
            </a:r>
          </a:p>
        </p:txBody>
      </p:sp>
      <p:sp>
        <p:nvSpPr>
          <p:cNvPr id="6" name="Oval 5">
            <a:extLst>
              <a:ext uri="{FF2B5EF4-FFF2-40B4-BE49-F238E27FC236}">
                <a16:creationId xmlns:a16="http://schemas.microsoft.com/office/drawing/2014/main" id="{6720E8E4-7E93-4F3A-A3F5-5C9300924BEE}"/>
              </a:ext>
            </a:extLst>
          </p:cNvPr>
          <p:cNvSpPr/>
          <p:nvPr/>
        </p:nvSpPr>
        <p:spPr>
          <a:xfrm>
            <a:off x="7086600" y="5291138"/>
            <a:ext cx="1981200" cy="11874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GMOs</a:t>
            </a:r>
          </a:p>
        </p:txBody>
      </p:sp>
      <p:sp>
        <p:nvSpPr>
          <p:cNvPr id="7" name="Rectangle 6">
            <a:extLst>
              <a:ext uri="{FF2B5EF4-FFF2-40B4-BE49-F238E27FC236}">
                <a16:creationId xmlns:a16="http://schemas.microsoft.com/office/drawing/2014/main" id="{3FA06E71-2E9A-4C45-8C75-A4B1E91C89CE}"/>
              </a:ext>
            </a:extLst>
          </p:cNvPr>
          <p:cNvSpPr/>
          <p:nvPr/>
        </p:nvSpPr>
        <p:spPr>
          <a:xfrm flipH="1">
            <a:off x="6400800" y="3413125"/>
            <a:ext cx="1828800" cy="9445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00"/>
                </a:solidFill>
              </a:rPr>
              <a:t>Diversity</a:t>
            </a:r>
          </a:p>
        </p:txBody>
      </p:sp>
      <p:sp>
        <p:nvSpPr>
          <p:cNvPr id="8" name="Rectangle: Rounded Corners 7">
            <a:extLst>
              <a:ext uri="{FF2B5EF4-FFF2-40B4-BE49-F238E27FC236}">
                <a16:creationId xmlns:a16="http://schemas.microsoft.com/office/drawing/2014/main" id="{9D27BFEE-0272-402D-A08E-49971FA77E8A}"/>
              </a:ext>
            </a:extLst>
          </p:cNvPr>
          <p:cNvSpPr/>
          <p:nvPr/>
        </p:nvSpPr>
        <p:spPr>
          <a:xfrm>
            <a:off x="381000" y="5622925"/>
            <a:ext cx="1828800" cy="95726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Nutrition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0-#ppt_w/2"/>
                                          </p:val>
                                        </p:tav>
                                        <p:tav tm="100000">
                                          <p:val>
                                            <p:strVal val="#ppt_x"/>
                                          </p:val>
                                        </p:tav>
                                      </p:tavLst>
                                    </p:anim>
                                    <p:anim calcmode="lin" valueType="num">
                                      <p:cBhvr additive="base">
                                        <p:cTn id="13"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4279"/>
                                        </p:tgtEl>
                                        <p:attrNameLst>
                                          <p:attrName>style.visibility</p:attrName>
                                        </p:attrNameLst>
                                      </p:cBhvr>
                                      <p:to>
                                        <p:strVal val="visible"/>
                                      </p:to>
                                    </p:set>
                                    <p:anim calcmode="lin" valueType="num">
                                      <p:cBhvr additive="base">
                                        <p:cTn id="18" dur="500" fill="hold"/>
                                        <p:tgtEl>
                                          <p:spTgt spid="54279"/>
                                        </p:tgtEl>
                                        <p:attrNameLst>
                                          <p:attrName>ppt_x</p:attrName>
                                        </p:attrNameLst>
                                      </p:cBhvr>
                                      <p:tavLst>
                                        <p:tav tm="0">
                                          <p:val>
                                            <p:strVal val="0-#ppt_w/2"/>
                                          </p:val>
                                        </p:tav>
                                        <p:tav tm="100000">
                                          <p:val>
                                            <p:strVal val="#ppt_x"/>
                                          </p:val>
                                        </p:tav>
                                      </p:tavLst>
                                    </p:anim>
                                    <p:anim calcmode="lin" valueType="num">
                                      <p:cBhvr additive="base">
                                        <p:cTn id="19"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4280"/>
                                        </p:tgtEl>
                                        <p:attrNameLst>
                                          <p:attrName>style.visibility</p:attrName>
                                        </p:attrNameLst>
                                      </p:cBhvr>
                                      <p:to>
                                        <p:strVal val="visible"/>
                                      </p:to>
                                    </p:set>
                                    <p:anim calcmode="lin" valueType="num">
                                      <p:cBhvr additive="base">
                                        <p:cTn id="24" dur="500" fill="hold"/>
                                        <p:tgtEl>
                                          <p:spTgt spid="54280"/>
                                        </p:tgtEl>
                                        <p:attrNameLst>
                                          <p:attrName>ppt_x</p:attrName>
                                        </p:attrNameLst>
                                      </p:cBhvr>
                                      <p:tavLst>
                                        <p:tav tm="0">
                                          <p:val>
                                            <p:strVal val="1+#ppt_w/2"/>
                                          </p:val>
                                        </p:tav>
                                        <p:tav tm="100000">
                                          <p:val>
                                            <p:strVal val="#ppt_x"/>
                                          </p:val>
                                        </p:tav>
                                      </p:tavLst>
                                    </p:anim>
                                    <p:anim calcmode="lin" valueType="num">
                                      <p:cBhvr additive="base">
                                        <p:cTn id="25"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1+#ppt_w/2"/>
                                          </p:val>
                                        </p:tav>
                                        <p:tav tm="100000">
                                          <p:val>
                                            <p:strVal val="#ppt_x"/>
                                          </p:val>
                                        </p:tav>
                                      </p:tavLst>
                                    </p:anim>
                                    <p:anim calcmode="lin" valueType="num">
                                      <p:cBhvr additive="base">
                                        <p:cTn id="6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0-#ppt_w/2"/>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8" grpId="0" animBg="1"/>
      <p:bldP spid="54279" grpId="0" animBg="1"/>
      <p:bldP spid="54280" grpId="0" animBg="1"/>
      <p:bldP spid="2" grpId="0" animBg="1"/>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9F67ADE-111C-4C27-82A6-1FF83BE12599}"/>
              </a:ext>
            </a:extLst>
          </p:cNvPr>
          <p:cNvSpPr>
            <a:spLocks noGrp="1" noChangeArrowheads="1"/>
          </p:cNvSpPr>
          <p:nvPr>
            <p:ph type="title"/>
          </p:nvPr>
        </p:nvSpPr>
        <p:spPr/>
        <p:txBody>
          <a:bodyPr/>
          <a:lstStyle/>
          <a:p>
            <a:pPr eaLnBrk="1" hangingPunct="1">
              <a:defRPr/>
            </a:pPr>
            <a:r>
              <a:rPr lang="en-US" altLang="en-US" sz="6000" dirty="0"/>
              <a:t>Ethical Questions</a:t>
            </a:r>
          </a:p>
        </p:txBody>
      </p:sp>
      <p:sp>
        <p:nvSpPr>
          <p:cNvPr id="69635" name="Rectangle 3">
            <a:extLst>
              <a:ext uri="{FF2B5EF4-FFF2-40B4-BE49-F238E27FC236}">
                <a16:creationId xmlns:a16="http://schemas.microsoft.com/office/drawing/2014/main" id="{270B5411-93FE-448C-81BB-87E0EFF61AFA}"/>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t>		</a:t>
            </a:r>
            <a:r>
              <a:rPr lang="en-US" altLang="en-US" sz="4000" dirty="0">
                <a:solidFill>
                  <a:srgbClr val="FFFF66"/>
                </a:solidFill>
              </a:rPr>
              <a:t>Research and teaching</a:t>
            </a:r>
          </a:p>
          <a:p>
            <a:pPr eaLnBrk="1" hangingPunct="1">
              <a:buFont typeface="Wingdings" pitchFamily="2" charset="2"/>
              <a:buNone/>
              <a:defRPr/>
            </a:pPr>
            <a:endParaRPr lang="en-US" altLang="en-US" sz="4000" dirty="0"/>
          </a:p>
          <a:p>
            <a:pPr eaLnBrk="1" hangingPunct="1">
              <a:buFont typeface="Wingdings" pitchFamily="2" charset="2"/>
              <a:buNone/>
              <a:defRPr/>
            </a:pPr>
            <a:r>
              <a:rPr lang="en-US" altLang="en-US" sz="4000" dirty="0"/>
              <a:t>			</a:t>
            </a:r>
            <a:r>
              <a:rPr lang="en-US" altLang="en-US" sz="4000" dirty="0">
                <a:solidFill>
                  <a:srgbClr val="000000"/>
                </a:solidFill>
                <a:effectLst>
                  <a:outerShdw blurRad="38100" dist="38100" dir="2700000" algn="tl">
                    <a:srgbClr val="FFFFFF"/>
                  </a:outerShdw>
                </a:effectLst>
              </a:rPr>
              <a:t>A view of the future we 			expect, 	desire, or fear</a:t>
            </a:r>
          </a:p>
          <a:p>
            <a:pPr eaLnBrk="1" hangingPunct="1">
              <a:buFont typeface="Wingdings" pitchFamily="2" charset="2"/>
              <a:buNone/>
              <a:defRPr/>
            </a:pPr>
            <a:endParaRPr lang="en-US" altLang="en-US" sz="4000" dirty="0"/>
          </a:p>
          <a:p>
            <a:pPr eaLnBrk="1" hangingPunct="1">
              <a:buFont typeface="Wingdings" pitchFamily="2" charset="2"/>
              <a:buNone/>
              <a:defRPr/>
            </a:pPr>
            <a:r>
              <a:rPr lang="en-US" altLang="en-US" sz="4000" dirty="0"/>
              <a:t>		</a:t>
            </a:r>
            <a:r>
              <a:rPr lang="en-US" altLang="en-US" sz="4000" dirty="0">
                <a:solidFill>
                  <a:schemeClr val="hlink"/>
                </a:solidFill>
              </a:rPr>
              <a:t>What is the right thing to do?</a:t>
            </a:r>
          </a:p>
          <a:p>
            <a:pPr eaLnBrk="1" hangingPunct="1">
              <a:buFont typeface="Wingdings" pitchFamily="2" charset="2"/>
              <a:buNone/>
              <a:defRPr/>
            </a:pPr>
            <a:endParaRPr lang="en-US" altLang="en-US" sz="40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additive="base">
                                        <p:cTn id="7"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anim calcmode="lin" valueType="num">
                                      <p:cBhvr additive="base">
                                        <p:cTn id="13"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AB5A-621C-4F8F-83E8-4F95F9CA85BB}"/>
              </a:ext>
            </a:extLst>
          </p:cNvPr>
          <p:cNvSpPr>
            <a:spLocks noGrp="1"/>
          </p:cNvSpPr>
          <p:nvPr>
            <p:ph type="title"/>
          </p:nvPr>
        </p:nvSpPr>
        <p:spPr/>
        <p:txBody>
          <a:bodyPr/>
          <a:lstStyle/>
          <a:p>
            <a:pPr>
              <a:defRPr/>
            </a:pPr>
            <a:r>
              <a:rPr lang="en-US" sz="5400">
                <a:solidFill>
                  <a:srgbClr val="C00000"/>
                </a:solidFill>
              </a:rPr>
              <a:t>What Can Universities Do</a:t>
            </a:r>
            <a:endParaRPr lang="en-US" sz="5400" dirty="0">
              <a:solidFill>
                <a:srgbClr val="C00000"/>
              </a:solidFill>
            </a:endParaRPr>
          </a:p>
        </p:txBody>
      </p:sp>
      <p:sp>
        <p:nvSpPr>
          <p:cNvPr id="3" name="Content Placeholder 2">
            <a:extLst>
              <a:ext uri="{FF2B5EF4-FFF2-40B4-BE49-F238E27FC236}">
                <a16:creationId xmlns:a16="http://schemas.microsoft.com/office/drawing/2014/main" id="{E97B1B83-B9E6-40F0-B6B1-379E34A390EA}"/>
              </a:ext>
            </a:extLst>
          </p:cNvPr>
          <p:cNvSpPr>
            <a:spLocks noGrp="1"/>
          </p:cNvSpPr>
          <p:nvPr>
            <p:ph idx="1"/>
          </p:nvPr>
        </p:nvSpPr>
        <p:spPr/>
        <p:txBody>
          <a:bodyPr/>
          <a:lstStyle/>
          <a:p>
            <a:pPr marL="0" indent="0">
              <a:buFont typeface="Wingdings" pitchFamily="2" charset="2"/>
              <a:buNone/>
              <a:defRPr/>
            </a:pPr>
            <a:r>
              <a:rPr lang="en-US" dirty="0"/>
              <a:t>	</a:t>
            </a:r>
            <a:r>
              <a:rPr lang="en-US" sz="4000" dirty="0">
                <a:solidFill>
                  <a:srgbClr val="FFFF00"/>
                </a:solidFill>
              </a:rPr>
              <a:t>Few classes </a:t>
            </a:r>
          </a:p>
          <a:p>
            <a:pPr marL="0" indent="0">
              <a:buFont typeface="Wingdings" pitchFamily="2" charset="2"/>
              <a:buNone/>
              <a:defRPr/>
            </a:pPr>
            <a:r>
              <a:rPr lang="en-US" sz="4000" dirty="0"/>
              <a:t>	Only 9 US university Colleges of Agriculture offer a class on the ethics of agriculture</a:t>
            </a:r>
          </a:p>
          <a:p>
            <a:pPr marL="0" indent="0">
              <a:buFont typeface="Wingdings" pitchFamily="2" charset="2"/>
              <a:buNone/>
              <a:defRPr/>
            </a:pPr>
            <a:r>
              <a:rPr lang="en-US" sz="4000" dirty="0"/>
              <a:t>	</a:t>
            </a:r>
            <a:r>
              <a:rPr lang="en-US" sz="4000" dirty="0">
                <a:solidFill>
                  <a:srgbClr val="7030A0"/>
                </a:solidFill>
              </a:rPr>
              <a:t>In 1999 there were 15</a:t>
            </a:r>
          </a:p>
          <a:p>
            <a:pPr marL="0" indent="0">
              <a:buFont typeface="Wingdings" pitchFamily="2" charset="2"/>
              <a:buNone/>
              <a:defRPr/>
            </a:pPr>
            <a:r>
              <a:rPr lang="en-US" sz="4000" dirty="0"/>
              <a:t>	</a:t>
            </a:r>
            <a:r>
              <a:rPr lang="en-US" sz="4800" dirty="0">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DACB-30B7-42BE-BB25-78C17494CC5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9F73315A-D261-4A2C-9034-F218D1275F3F}"/>
              </a:ext>
            </a:extLst>
          </p:cNvPr>
          <p:cNvSpPr>
            <a:spLocks noGrp="1"/>
          </p:cNvSpPr>
          <p:nvPr>
            <p:ph idx="1"/>
          </p:nvPr>
        </p:nvSpPr>
        <p:spPr/>
        <p:txBody>
          <a:bodyPr/>
          <a:lstStyle/>
          <a:p>
            <a:pPr eaLnBrk="1" hangingPunct="1">
              <a:buFont typeface="Wingdings" pitchFamily="2" charset="2"/>
              <a:buNone/>
              <a:defRPr/>
            </a:pPr>
            <a:r>
              <a:rPr lang="en-US" altLang="en-US" dirty="0">
                <a:solidFill>
                  <a:srgbClr val="FF0000"/>
                </a:solidFill>
              </a:rPr>
              <a:t>	</a:t>
            </a:r>
            <a:r>
              <a:rPr lang="en-US" altLang="en-US" sz="4400" dirty="0">
                <a:solidFill>
                  <a:srgbClr val="FF0000"/>
                </a:solidFill>
              </a:rPr>
              <a:t>How do you know what to do</a:t>
            </a:r>
            <a:br>
              <a:rPr lang="en-US" altLang="en-US" sz="4400" dirty="0">
                <a:solidFill>
                  <a:srgbClr val="FF0000"/>
                </a:solidFill>
              </a:rPr>
            </a:br>
            <a:r>
              <a:rPr lang="en-US" altLang="en-US" sz="4400" dirty="0">
                <a:solidFill>
                  <a:srgbClr val="FF0000"/>
                </a:solidFill>
              </a:rPr>
              <a:t>	in agriculture and in life?</a:t>
            </a:r>
          </a:p>
          <a:p>
            <a:pPr eaLnBrk="1" hangingPunct="1">
              <a:buFont typeface="Wingdings" pitchFamily="2" charset="2"/>
              <a:buNone/>
              <a:defRPr/>
            </a:pPr>
            <a:endParaRPr lang="en-US" altLang="en-US" sz="4400" dirty="0">
              <a:effectLst/>
            </a:endParaRPr>
          </a:p>
          <a:p>
            <a:pPr eaLnBrk="1" hangingPunct="1">
              <a:buFont typeface="Wingdings" pitchFamily="2" charset="2"/>
              <a:buNone/>
              <a:defRPr/>
            </a:pPr>
            <a:r>
              <a:rPr lang="en-US" altLang="en-US" sz="4400" dirty="0">
                <a:effectLst/>
              </a:rPr>
              <a:t>		</a:t>
            </a:r>
            <a:r>
              <a:rPr lang="en-US" altLang="en-US" sz="4400" dirty="0">
                <a:solidFill>
                  <a:srgbClr val="FFFF00"/>
                </a:solidFill>
                <a:effectLst/>
              </a:rPr>
              <a:t>How do you know what you choose to do is the right thing to do?</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6E7B-94E4-46E2-AF48-FEB10D47C7CA}"/>
              </a:ext>
            </a:extLst>
          </p:cNvPr>
          <p:cNvSpPr>
            <a:spLocks noGrp="1"/>
          </p:cNvSpPr>
          <p:nvPr>
            <p:ph type="title"/>
          </p:nvPr>
        </p:nvSpPr>
        <p:spPr/>
        <p:txBody>
          <a:bodyPr/>
          <a:lstStyle/>
          <a:p>
            <a:pPr>
              <a:defRPr/>
            </a:pPr>
            <a:r>
              <a:rPr lang="en-US" dirty="0"/>
              <a:t>Our Basic Nature Challenges Civilization every Day</a:t>
            </a:r>
          </a:p>
        </p:txBody>
      </p:sp>
      <p:sp>
        <p:nvSpPr>
          <p:cNvPr id="3" name="Content Placeholder 2">
            <a:extLst>
              <a:ext uri="{FF2B5EF4-FFF2-40B4-BE49-F238E27FC236}">
                <a16:creationId xmlns:a16="http://schemas.microsoft.com/office/drawing/2014/main" id="{ED4578B7-7C3C-4111-9AD8-EDB9A15F1D50}"/>
              </a:ext>
            </a:extLst>
          </p:cNvPr>
          <p:cNvSpPr>
            <a:spLocks noGrp="1"/>
          </p:cNvSpPr>
          <p:nvPr>
            <p:ph idx="1"/>
          </p:nvPr>
        </p:nvSpPr>
        <p:spPr>
          <a:xfrm>
            <a:off x="533400" y="1600200"/>
            <a:ext cx="8229600" cy="4525963"/>
          </a:xfrm>
        </p:spPr>
        <p:txBody>
          <a:bodyPr/>
          <a:lstStyle/>
          <a:p>
            <a:pPr marL="0" indent="0">
              <a:buFont typeface="Wingdings" pitchFamily="2" charset="2"/>
              <a:buNone/>
              <a:defRPr/>
            </a:pPr>
            <a:r>
              <a:rPr lang="en-US" dirty="0">
                <a:solidFill>
                  <a:srgbClr val="002060"/>
                </a:solidFill>
              </a:rPr>
              <a:t>Today </a:t>
            </a:r>
            <a:r>
              <a:rPr lang="en-US" dirty="0">
                <a:solidFill>
                  <a:srgbClr val="FF0000"/>
                </a:solidFill>
              </a:rPr>
              <a:t>The family has been weakened</a:t>
            </a:r>
          </a:p>
          <a:p>
            <a:pPr marL="0" indent="0">
              <a:buFont typeface="Wingdings" pitchFamily="2" charset="2"/>
              <a:buNone/>
              <a:defRPr/>
            </a:pPr>
            <a:r>
              <a:rPr lang="en-US" dirty="0"/>
              <a:t>	</a:t>
            </a:r>
            <a:r>
              <a:rPr lang="en-US" dirty="0">
                <a:solidFill>
                  <a:srgbClr val="FFFF00"/>
                </a:solidFill>
              </a:rPr>
              <a:t>Religion has been weakened</a:t>
            </a:r>
          </a:p>
          <a:p>
            <a:pPr marL="0" indent="0">
              <a:buFont typeface="Wingdings" pitchFamily="2" charset="2"/>
              <a:buNone/>
              <a:defRPr/>
            </a:pPr>
            <a:r>
              <a:rPr lang="en-US" dirty="0">
                <a:solidFill>
                  <a:srgbClr val="7030A0"/>
                </a:solidFill>
              </a:rPr>
              <a:t>Our educational system is discouraged by</a:t>
            </a:r>
          </a:p>
          <a:p>
            <a:pPr marL="0" indent="0">
              <a:buFont typeface="Wingdings" pitchFamily="2" charset="2"/>
              <a:buNone/>
              <a:defRPr/>
            </a:pPr>
            <a:r>
              <a:rPr lang="en-US" dirty="0">
                <a:solidFill>
                  <a:srgbClr val="7030A0"/>
                </a:solidFill>
              </a:rPr>
              <a:t>	class and race war</a:t>
            </a:r>
          </a:p>
          <a:p>
            <a:pPr marL="0" indent="0">
              <a:buFont typeface="Wingdings" pitchFamily="2" charset="2"/>
              <a:buNone/>
              <a:defRPr/>
            </a:pPr>
            <a:r>
              <a:rPr lang="en-US" dirty="0">
                <a:solidFill>
                  <a:srgbClr val="00B050"/>
                </a:solidFill>
              </a:rPr>
              <a:t>Public opinion loses force through division, fear, apathy, and universal worship of wealth</a:t>
            </a:r>
          </a:p>
          <a:p>
            <a:pPr marL="0" indent="0">
              <a:buFont typeface="Wingdings" pitchFamily="2" charset="2"/>
              <a:buNone/>
              <a:defRPr/>
            </a:pPr>
            <a:r>
              <a:rPr lang="en-US" dirty="0">
                <a:solidFill>
                  <a:srgbClr val="00B050"/>
                </a:solidFill>
              </a:rPr>
              <a:t>	</a:t>
            </a:r>
            <a:r>
              <a:rPr lang="en-US" dirty="0">
                <a:solidFill>
                  <a:srgbClr val="FFCC00"/>
                </a:solidFill>
              </a:rPr>
              <a:t>Even sex seems to be in chaos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85C13C3-5F07-47F0-821B-585711D66569}"/>
              </a:ext>
            </a:extLst>
          </p:cNvPr>
          <p:cNvSpPr>
            <a:spLocks noGrp="1" noChangeArrowheads="1"/>
          </p:cNvSpPr>
          <p:nvPr>
            <p:ph type="title"/>
          </p:nvPr>
        </p:nvSpPr>
        <p:spPr/>
        <p:txBody>
          <a:bodyPr/>
          <a:lstStyle/>
          <a:p>
            <a:pPr eaLnBrk="1" hangingPunct="1">
              <a:defRPr/>
            </a:pPr>
            <a:endParaRPr lang="en-US" altLang="en-US"/>
          </a:p>
        </p:txBody>
      </p:sp>
      <p:sp>
        <p:nvSpPr>
          <p:cNvPr id="71683" name="Rectangle 3">
            <a:extLst>
              <a:ext uri="{FF2B5EF4-FFF2-40B4-BE49-F238E27FC236}">
                <a16:creationId xmlns:a16="http://schemas.microsoft.com/office/drawing/2014/main" id="{E8E891A1-3353-47AE-B0D4-843951BCF44A}"/>
              </a:ext>
            </a:extLst>
          </p:cNvPr>
          <p:cNvSpPr>
            <a:spLocks noGrp="1" noChangeArrowheads="1"/>
          </p:cNvSpPr>
          <p:nvPr>
            <p:ph type="body" idx="1"/>
          </p:nvPr>
        </p:nvSpPr>
        <p:spPr>
          <a:xfrm>
            <a:off x="561975" y="1208088"/>
            <a:ext cx="8124825" cy="5372100"/>
          </a:xfrm>
        </p:spPr>
        <p:txBody>
          <a:bodyPr/>
          <a:lstStyle/>
          <a:p>
            <a:pPr eaLnBrk="1" hangingPunct="1">
              <a:defRPr/>
            </a:pPr>
            <a:endParaRPr lang="en-US" altLang="en-US" dirty="0"/>
          </a:p>
        </p:txBody>
      </p:sp>
      <p:pic>
        <p:nvPicPr>
          <p:cNvPr id="34820" name="Picture 5" descr="Image result for picture of old miner and a mule">
            <a:extLst>
              <a:ext uri="{FF2B5EF4-FFF2-40B4-BE49-F238E27FC236}">
                <a16:creationId xmlns:a16="http://schemas.microsoft.com/office/drawing/2014/main" id="{A7F98A57-749D-C246-90C4-9ED217536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49EA-B79A-4352-B157-3D3E8855915A}"/>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9FB5D066-EAAD-4F54-959B-B665A3CD3A8F}"/>
              </a:ext>
            </a:extLst>
          </p:cNvPr>
          <p:cNvSpPr>
            <a:spLocks noGrp="1"/>
          </p:cNvSpPr>
          <p:nvPr>
            <p:ph idx="1"/>
          </p:nvPr>
        </p:nvSpPr>
        <p:spPr/>
        <p:txBody>
          <a:bodyPr/>
          <a:lstStyle/>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D79A59E-BC90-43B6-9FA5-A16C66F104C4}"/>
              </a:ext>
            </a:extLst>
          </p:cNvPr>
          <p:cNvSpPr>
            <a:spLocks noGrp="1" noChangeArrowheads="1"/>
          </p:cNvSpPr>
          <p:nvPr>
            <p:ph type="title"/>
          </p:nvPr>
        </p:nvSpPr>
        <p:spPr/>
        <p:txBody>
          <a:bodyPr/>
          <a:lstStyle/>
          <a:p>
            <a:pPr eaLnBrk="1" hangingPunct="1">
              <a:defRPr/>
            </a:pPr>
            <a:r>
              <a:rPr lang="en-US" altLang="en-US" sz="6000" b="1">
                <a:solidFill>
                  <a:srgbClr val="FFFF00"/>
                </a:solidFill>
              </a:rPr>
              <a:t>Achievements</a:t>
            </a:r>
          </a:p>
        </p:txBody>
      </p:sp>
      <p:sp>
        <p:nvSpPr>
          <p:cNvPr id="9219" name="Rectangle 3">
            <a:extLst>
              <a:ext uri="{FF2B5EF4-FFF2-40B4-BE49-F238E27FC236}">
                <a16:creationId xmlns:a16="http://schemas.microsoft.com/office/drawing/2014/main" id="{8E0229E8-F5AD-4645-8FD3-6477E9CD7E57}"/>
              </a:ext>
            </a:extLst>
          </p:cNvPr>
          <p:cNvSpPr>
            <a:spLocks noGrp="1" noChangeArrowheads="1"/>
          </p:cNvSpPr>
          <p:nvPr>
            <p:ph type="body" idx="1"/>
          </p:nvPr>
        </p:nvSpPr>
        <p:spPr/>
        <p:txBody>
          <a:bodyPr/>
          <a:lstStyle/>
          <a:p>
            <a:pPr eaLnBrk="1" hangingPunct="1">
              <a:buFont typeface="Wingdings" pitchFamily="2" charset="2"/>
              <a:buNone/>
              <a:defRPr/>
            </a:pPr>
            <a:r>
              <a:rPr lang="en-US" altLang="en-US" sz="4000">
                <a:solidFill>
                  <a:srgbClr val="FF0066"/>
                </a:solidFill>
              </a:rPr>
              <a:t>Cell phone</a:t>
            </a:r>
          </a:p>
          <a:p>
            <a:pPr eaLnBrk="1" hangingPunct="1">
              <a:buFont typeface="Wingdings" pitchFamily="2" charset="2"/>
              <a:buNone/>
              <a:defRPr/>
            </a:pPr>
            <a:r>
              <a:rPr lang="en-US" altLang="en-US"/>
              <a:t>	</a:t>
            </a:r>
            <a:r>
              <a:rPr lang="en-US" altLang="en-US" sz="4000">
                <a:solidFill>
                  <a:srgbClr val="00FF00"/>
                </a:solidFill>
              </a:rPr>
              <a:t>Computer</a:t>
            </a:r>
          </a:p>
          <a:p>
            <a:pPr eaLnBrk="1" hangingPunct="1">
              <a:buFont typeface="Wingdings" pitchFamily="2" charset="2"/>
              <a:buNone/>
              <a:defRPr/>
            </a:pPr>
            <a:r>
              <a:rPr lang="en-US" altLang="en-US"/>
              <a:t>		</a:t>
            </a:r>
            <a:r>
              <a:rPr lang="en-US" altLang="en-US" sz="4000">
                <a:solidFill>
                  <a:srgbClr val="A50021"/>
                </a:solidFill>
              </a:rPr>
              <a:t>Medical advances</a:t>
            </a:r>
          </a:p>
          <a:p>
            <a:pPr eaLnBrk="1" hangingPunct="1">
              <a:buFont typeface="Wingdings" pitchFamily="2" charset="2"/>
              <a:buNone/>
              <a:defRPr/>
            </a:pPr>
            <a:r>
              <a:rPr lang="en-US" altLang="en-US"/>
              <a:t>			</a:t>
            </a:r>
            <a:r>
              <a:rPr lang="en-US" altLang="en-US" sz="4000">
                <a:solidFill>
                  <a:srgbClr val="000066"/>
                </a:solidFill>
              </a:rPr>
              <a:t>Immunization</a:t>
            </a:r>
          </a:p>
          <a:p>
            <a:pPr eaLnBrk="1" hangingPunct="1">
              <a:buFont typeface="Wingdings" pitchFamily="2" charset="2"/>
              <a:buNone/>
              <a:defRPr/>
            </a:pPr>
            <a:r>
              <a:rPr lang="en-US" altLang="en-US"/>
              <a:t>				</a:t>
            </a:r>
            <a:r>
              <a:rPr lang="en-US" altLang="en-US" sz="4000">
                <a:solidFill>
                  <a:srgbClr val="FF00FF"/>
                </a:solidFill>
              </a:rPr>
              <a:t>Travel</a:t>
            </a:r>
          </a:p>
          <a:p>
            <a:pPr eaLnBrk="1" hangingPunct="1">
              <a:buFont typeface="Wingdings" pitchFamily="2" charset="2"/>
              <a:buNone/>
              <a:defRPr/>
            </a:pPr>
            <a:r>
              <a:rPr lang="en-US" altLang="en-US"/>
              <a:t>					</a:t>
            </a:r>
            <a:r>
              <a:rPr lang="en-US" altLang="en-US" sz="4000">
                <a:solidFill>
                  <a:srgbClr val="CCFF99"/>
                </a:solidFill>
              </a:rPr>
              <a:t>Abundant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9" dur="500"/>
                                        <p:tgtEl>
                                          <p:spTgt spid="921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4" dur="500"/>
                                        <p:tgtEl>
                                          <p:spTgt spid="921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box(in)">
                                      <p:cBhvr>
                                        <p:cTn id="29"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3F04966-C253-4D34-9006-EFEA3B7E0466}"/>
              </a:ext>
            </a:extLst>
          </p:cNvPr>
          <p:cNvSpPr>
            <a:spLocks noGrp="1" noChangeArrowheads="1"/>
          </p:cNvSpPr>
          <p:nvPr>
            <p:ph type="title"/>
          </p:nvPr>
        </p:nvSpPr>
        <p:spPr/>
        <p:txBody>
          <a:bodyPr/>
          <a:lstStyle/>
          <a:p>
            <a:pPr eaLnBrk="1" hangingPunct="1">
              <a:defRPr/>
            </a:pPr>
            <a:r>
              <a:rPr lang="en-US" altLang="en-US" sz="6000">
                <a:solidFill>
                  <a:srgbClr val="FF0000"/>
                </a:solidFill>
              </a:rPr>
              <a:t>The problems</a:t>
            </a:r>
          </a:p>
        </p:txBody>
      </p:sp>
      <p:sp>
        <p:nvSpPr>
          <p:cNvPr id="11267" name="Rectangle 3">
            <a:extLst>
              <a:ext uri="{FF2B5EF4-FFF2-40B4-BE49-F238E27FC236}">
                <a16:creationId xmlns:a16="http://schemas.microsoft.com/office/drawing/2014/main" id="{7908B884-002D-4FDC-BCDF-C74B9667A4F6}"/>
              </a:ext>
            </a:extLst>
          </p:cNvPr>
          <p:cNvSpPr>
            <a:spLocks noGrp="1" noChangeArrowheads="1"/>
          </p:cNvSpPr>
          <p:nvPr>
            <p:ph type="body" idx="1"/>
          </p:nvPr>
        </p:nvSpPr>
        <p:spPr>
          <a:xfrm>
            <a:off x="457200" y="1600200"/>
            <a:ext cx="8382000" cy="4800600"/>
          </a:xfrm>
        </p:spPr>
        <p:txBody>
          <a:bodyPr/>
          <a:lstStyle/>
          <a:p>
            <a:pPr eaLnBrk="1" hangingPunct="1">
              <a:buFont typeface="Wingdings" pitchFamily="2" charset="2"/>
              <a:buNone/>
              <a:defRPr/>
            </a:pPr>
            <a:r>
              <a:rPr lang="en-US" altLang="en-US" sz="4000" dirty="0">
                <a:solidFill>
                  <a:srgbClr val="000066"/>
                </a:solidFill>
              </a:rPr>
              <a:t>Global climate change</a:t>
            </a:r>
            <a:endParaRPr lang="en-US" altLang="en-US" sz="4000" dirty="0"/>
          </a:p>
          <a:p>
            <a:pPr eaLnBrk="1" hangingPunct="1">
              <a:buFont typeface="Wingdings" pitchFamily="2" charset="2"/>
              <a:buNone/>
              <a:defRPr/>
            </a:pPr>
            <a:r>
              <a:rPr lang="en-US" altLang="en-US" sz="4000" dirty="0">
                <a:solidFill>
                  <a:srgbClr val="FF5050"/>
                </a:solidFill>
              </a:rPr>
              <a:t>    Pollution </a:t>
            </a:r>
          </a:p>
          <a:p>
            <a:pPr eaLnBrk="1" hangingPunct="1">
              <a:buFont typeface="Wingdings" pitchFamily="2" charset="2"/>
              <a:buNone/>
              <a:defRPr/>
            </a:pPr>
            <a:r>
              <a:rPr lang="en-US" altLang="en-US" sz="4000" dirty="0"/>
              <a:t>		</a:t>
            </a:r>
            <a:r>
              <a:rPr lang="en-US" altLang="en-US" sz="4000" dirty="0">
                <a:solidFill>
                  <a:srgbClr val="00FF00"/>
                </a:solidFill>
              </a:rPr>
              <a:t>Social inequality </a:t>
            </a:r>
          </a:p>
          <a:p>
            <a:pPr eaLnBrk="1" hangingPunct="1">
              <a:buFont typeface="Wingdings" pitchFamily="2" charset="2"/>
              <a:buNone/>
              <a:defRPr/>
            </a:pPr>
            <a:r>
              <a:rPr lang="en-US" altLang="en-US" sz="4000" dirty="0">
                <a:solidFill>
                  <a:srgbClr val="00FF00"/>
                </a:solidFill>
              </a:rPr>
              <a:t>     </a:t>
            </a:r>
            <a:r>
              <a:rPr lang="en-US" altLang="en-US" sz="4000" dirty="0"/>
              <a:t>    </a:t>
            </a:r>
            <a:r>
              <a:rPr lang="en-US" altLang="en-US" sz="4000" dirty="0">
                <a:solidFill>
                  <a:srgbClr val="FF0000"/>
                </a:solidFill>
              </a:rPr>
              <a:t>Environmental degradation</a:t>
            </a:r>
            <a:r>
              <a:rPr lang="en-US" altLang="en-US" sz="4000" dirty="0"/>
              <a:t> </a:t>
            </a:r>
          </a:p>
          <a:p>
            <a:pPr eaLnBrk="1" hangingPunct="1">
              <a:buFont typeface="Wingdings" pitchFamily="2" charset="2"/>
              <a:buNone/>
              <a:defRPr/>
            </a:pPr>
            <a:r>
              <a:rPr lang="en-US" altLang="en-US" sz="4000" dirty="0"/>
              <a:t>	</a:t>
            </a:r>
            <a:r>
              <a:rPr lang="en-US" altLang="en-US" sz="4000" dirty="0">
                <a:solidFill>
                  <a:srgbClr val="990000"/>
                </a:solidFill>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44F254-A7FE-48DA-A2A5-6664A0E0CB02}"/>
              </a:ext>
            </a:extLst>
          </p:cNvPr>
          <p:cNvSpPr>
            <a:spLocks noGrp="1" noChangeArrowheads="1"/>
          </p:cNvSpPr>
          <p:nvPr>
            <p:ph type="title"/>
          </p:nvPr>
        </p:nvSpPr>
        <p:spPr/>
        <p:txBody>
          <a:bodyPr/>
          <a:lstStyle/>
          <a:p>
            <a:pPr eaLnBrk="1" hangingPunct="1">
              <a:defRPr/>
            </a:pPr>
            <a:r>
              <a:rPr lang="en-US" altLang="en-US" sz="4800" dirty="0">
                <a:solidFill>
                  <a:srgbClr val="FFFF66"/>
                </a:solidFill>
              </a:rPr>
              <a:t>Agricultural problems</a:t>
            </a:r>
          </a:p>
        </p:txBody>
      </p:sp>
      <p:sp>
        <p:nvSpPr>
          <p:cNvPr id="65539" name="Rectangle 3">
            <a:extLst>
              <a:ext uri="{FF2B5EF4-FFF2-40B4-BE49-F238E27FC236}">
                <a16:creationId xmlns:a16="http://schemas.microsoft.com/office/drawing/2014/main" id="{5BA852B2-2E14-49FF-9C7F-0338C69C2043}"/>
              </a:ext>
            </a:extLst>
          </p:cNvPr>
          <p:cNvSpPr>
            <a:spLocks noGrp="1" noChangeArrowheads="1"/>
          </p:cNvSpPr>
          <p:nvPr>
            <p:ph type="body" idx="1"/>
          </p:nvPr>
        </p:nvSpPr>
        <p:spPr/>
        <p:txBody>
          <a:bodyPr/>
          <a:lstStyle/>
          <a:p>
            <a:pPr eaLnBrk="1" hangingPunct="1">
              <a:buFont typeface="Wingdings" pitchFamily="2" charset="2"/>
              <a:buNone/>
              <a:defRPr/>
            </a:pPr>
            <a:r>
              <a:rPr lang="en-US" altLang="en-US" dirty="0">
                <a:solidFill>
                  <a:srgbClr val="000000"/>
                </a:solidFill>
                <a:effectLst>
                  <a:outerShdw blurRad="38100" dist="38100" dir="2700000" algn="tl">
                    <a:srgbClr val="FFFFFF"/>
                  </a:outerShdw>
                </a:effectLst>
              </a:rPr>
              <a:t>	</a:t>
            </a:r>
            <a:r>
              <a:rPr lang="en-US" altLang="en-US" sz="4000" dirty="0">
                <a:solidFill>
                  <a:srgbClr val="000000"/>
                </a:solidFill>
                <a:effectLst>
                  <a:outerShdw blurRad="38100" dist="38100" dir="2700000" algn="tl">
                    <a:srgbClr val="FFFFFF"/>
                  </a:outerShdw>
                </a:effectLst>
              </a:rPr>
              <a:t>Production</a:t>
            </a:r>
          </a:p>
          <a:p>
            <a:pPr eaLnBrk="1" hangingPunct="1">
              <a:buFont typeface="Wingdings" pitchFamily="2" charset="2"/>
              <a:buNone/>
              <a:defRPr/>
            </a:pPr>
            <a:r>
              <a:rPr lang="en-US" altLang="en-US" dirty="0"/>
              <a:t>		</a:t>
            </a:r>
            <a:r>
              <a:rPr lang="en-US" altLang="en-US" sz="4000" dirty="0"/>
              <a:t>Pesticide resistance </a:t>
            </a:r>
          </a:p>
          <a:p>
            <a:pPr eaLnBrk="1" hangingPunct="1">
              <a:buFont typeface="Wingdings" pitchFamily="2" charset="2"/>
              <a:buNone/>
              <a:defRPr/>
            </a:pPr>
            <a:r>
              <a:rPr lang="en-US" altLang="en-US" sz="4000" dirty="0"/>
              <a:t>			</a:t>
            </a:r>
            <a:r>
              <a:rPr lang="en-US" altLang="en-US" sz="4000" dirty="0">
                <a:solidFill>
                  <a:srgbClr val="00B050"/>
                </a:solidFill>
              </a:rPr>
              <a:t>Loss of biodiversity</a:t>
            </a:r>
          </a:p>
          <a:p>
            <a:pPr eaLnBrk="1" hangingPunct="1">
              <a:buFont typeface="Wingdings" pitchFamily="2" charset="2"/>
              <a:buNone/>
              <a:defRPr/>
            </a:pPr>
            <a:r>
              <a:rPr lang="en-US" altLang="en-US" sz="4000" dirty="0">
                <a:solidFill>
                  <a:srgbClr val="00B050"/>
                </a:solidFill>
              </a:rPr>
              <a:t>				</a:t>
            </a:r>
            <a:r>
              <a:rPr lang="en-US" altLang="en-US" sz="4000" dirty="0">
                <a:solidFill>
                  <a:srgbClr val="FF0000"/>
                </a:solidFill>
              </a:rPr>
              <a:t>Invasive species</a:t>
            </a:r>
          </a:p>
          <a:p>
            <a:pPr eaLnBrk="1" hangingPunct="1">
              <a:buFont typeface="Wingdings" pitchFamily="2" charset="2"/>
              <a:buNone/>
              <a:defRPr/>
            </a:pPr>
            <a:r>
              <a:rPr lang="en-US" altLang="en-US" sz="4000" dirty="0"/>
              <a:t>					</a:t>
            </a:r>
            <a:r>
              <a:rPr lang="en-US" altLang="en-US" sz="4000" dirty="0">
                <a:solidFill>
                  <a:srgbClr val="FFFF00"/>
                </a:solidFill>
              </a:rPr>
              <a:t>B</a:t>
            </a:r>
            <a:r>
              <a:rPr lang="en-US" altLang="en-US" sz="4000" b="1" dirty="0">
                <a:solidFill>
                  <a:srgbClr val="FFFF00"/>
                </a:solidFill>
              </a:rPr>
              <a:t>iotech/GMOs</a:t>
            </a:r>
            <a:endParaRPr lang="en-US" altLang="en-US" sz="4000" dirty="0">
              <a:solidFill>
                <a:srgbClr val="990000"/>
              </a:solidFill>
            </a:endParaRPr>
          </a:p>
          <a:p>
            <a:pPr eaLnBrk="1" hangingPunct="1">
              <a:buFont typeface="Wingdings" pitchFamily="2" charset="2"/>
              <a:buNone/>
              <a:defRPr/>
            </a:pPr>
            <a:r>
              <a:rPr lang="en-US" altLang="en-US" sz="4000" dirty="0">
                <a:solidFill>
                  <a:srgbClr val="990000"/>
                </a:solidFill>
                <a:effectLst>
                  <a:outerShdw blurRad="38100" dist="38100" dir="2700000" algn="tl">
                    <a:srgbClr val="FFFFFF"/>
                  </a:outerShdw>
                </a:effectLst>
              </a:rPr>
              <a:t>	</a:t>
            </a:r>
            <a:r>
              <a:rPr lang="en-US" altLang="en-US" sz="4000">
                <a:solidFill>
                  <a:srgbClr val="990000"/>
                </a:solidFill>
                <a:effectLst>
                  <a:outerShdw blurRad="38100" dist="38100" dir="2700000" algn="tl">
                    <a:srgbClr val="FFFFFF"/>
                  </a:outerShdw>
                </a:effectLst>
              </a:rPr>
              <a:t>	</a:t>
            </a:r>
            <a:r>
              <a:rPr lang="en-US" altLang="en-US" sz="4000">
                <a:solidFill>
                  <a:srgbClr val="FFC000"/>
                </a:solidFill>
                <a:effectLst>
                  <a:outerShdw blurRad="38100" dist="38100" dir="2700000" algn="tl">
                    <a:srgbClr val="FFFFFF"/>
                  </a:outerShdw>
                </a:effectLst>
              </a:rPr>
              <a:t>Sustainability</a:t>
            </a:r>
            <a:endParaRPr lang="en-US" altLang="en-US" sz="4000" dirty="0">
              <a:solidFill>
                <a:srgbClr val="FFC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randombar(horizontal)">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12" dur="5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randombar(horizontal)">
                                      <p:cBhvr>
                                        <p:cTn id="17" dur="500"/>
                                        <p:tgtEl>
                                          <p:spTgt spid="655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 calcmode="lin" valueType="num">
                                      <p:cBhvr additive="base">
                                        <p:cTn id="22"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Effect transition="in" filter="randombar(horizontal)">
                                      <p:cBhvr>
                                        <p:cTn id="28"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E512-37AC-4328-959A-CF04633D52AD}"/>
              </a:ext>
            </a:extLst>
          </p:cNvPr>
          <p:cNvSpPr>
            <a:spLocks noGrp="1"/>
          </p:cNvSpPr>
          <p:nvPr>
            <p:ph type="title"/>
          </p:nvPr>
        </p:nvSpPr>
        <p:spPr/>
        <p:txBody>
          <a:bodyPr/>
          <a:lstStyle/>
          <a:p>
            <a:pPr>
              <a:defRPr/>
            </a:pPr>
            <a:r>
              <a:rPr lang="en-US" sz="4800" dirty="0">
                <a:solidFill>
                  <a:srgbClr val="FFFF00"/>
                </a:solidFill>
              </a:rPr>
              <a:t>Progress and Growth</a:t>
            </a:r>
          </a:p>
        </p:txBody>
      </p:sp>
      <p:sp>
        <p:nvSpPr>
          <p:cNvPr id="3" name="Content Placeholder 2">
            <a:extLst>
              <a:ext uri="{FF2B5EF4-FFF2-40B4-BE49-F238E27FC236}">
                <a16:creationId xmlns:a16="http://schemas.microsoft.com/office/drawing/2014/main" id="{3B1AED61-A32E-47EE-920A-415572C433E9}"/>
              </a:ext>
            </a:extLst>
          </p:cNvPr>
          <p:cNvSpPr>
            <a:spLocks noGrp="1"/>
          </p:cNvSpPr>
          <p:nvPr>
            <p:ph idx="1"/>
          </p:nvPr>
        </p:nvSpPr>
        <p:spPr/>
        <p:txBody>
          <a:bodyPr/>
          <a:lstStyle/>
          <a:p>
            <a:pPr marL="0" indent="0">
              <a:buFont typeface="Wingdings" pitchFamily="2" charset="2"/>
              <a:buNone/>
              <a:defRPr/>
            </a:pPr>
            <a:r>
              <a:rPr lang="en-US" sz="4400" dirty="0">
                <a:solidFill>
                  <a:srgbClr val="FF0000"/>
                </a:solidFill>
              </a:rPr>
              <a:t>The good things of life</a:t>
            </a:r>
          </a:p>
          <a:p>
            <a:pPr marL="0" indent="0">
              <a:buFont typeface="Wingdings" pitchFamily="2" charset="2"/>
              <a:buNone/>
              <a:defRPr/>
            </a:pPr>
            <a:r>
              <a:rPr lang="en-US" sz="4400" dirty="0"/>
              <a:t>	</a:t>
            </a:r>
            <a:r>
              <a:rPr lang="en-US" sz="4400" dirty="0">
                <a:solidFill>
                  <a:srgbClr val="00B050"/>
                </a:solidFill>
              </a:rPr>
              <a:t>The future will be </a:t>
            </a:r>
          </a:p>
          <a:p>
            <a:pPr marL="0" indent="0">
              <a:buFont typeface="Wingdings" pitchFamily="2" charset="2"/>
              <a:buNone/>
              <a:defRPr/>
            </a:pPr>
            <a:r>
              <a:rPr lang="en-US" sz="4400" dirty="0">
                <a:solidFill>
                  <a:srgbClr val="00B050"/>
                </a:solidFill>
              </a:rPr>
              <a:t>	Bigger, Better, Easier, Faster</a:t>
            </a:r>
          </a:p>
          <a:p>
            <a:pPr marL="0" indent="0">
              <a:buFont typeface="Wingdings" pitchFamily="2" charset="2"/>
              <a:buNone/>
              <a:defRPr/>
            </a:pPr>
            <a:r>
              <a:rPr lang="en-US" sz="4400" dirty="0"/>
              <a:t>	</a:t>
            </a:r>
          </a:p>
          <a:p>
            <a:pPr marL="0" indent="0">
              <a:buFont typeface="Wingdings" pitchFamily="2" charset="2"/>
              <a:buNone/>
              <a:defRPr/>
            </a:pPr>
            <a:r>
              <a:rPr lang="en-US" sz="4400" dirty="0">
                <a:solidFill>
                  <a:srgbClr val="002060"/>
                </a:solidFill>
              </a:rPr>
              <a:t>We can’t keep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F7B26D3-1CA8-4A5D-B0D6-7D97EF0564DA}"/>
              </a:ext>
            </a:extLst>
          </p:cNvPr>
          <p:cNvSpPr>
            <a:spLocks noGrp="1" noChangeArrowheads="1"/>
          </p:cNvSpPr>
          <p:nvPr>
            <p:ph type="title"/>
          </p:nvPr>
        </p:nvSpPr>
        <p:spPr/>
        <p:txBody>
          <a:bodyPr/>
          <a:lstStyle/>
          <a:p>
            <a:pPr eaLnBrk="1" hangingPunct="1">
              <a:defRPr/>
            </a:pPr>
            <a:endParaRPr lang="en-US" altLang="en-US"/>
          </a:p>
        </p:txBody>
      </p:sp>
      <p:sp>
        <p:nvSpPr>
          <p:cNvPr id="64515" name="Rectangle 3">
            <a:extLst>
              <a:ext uri="{FF2B5EF4-FFF2-40B4-BE49-F238E27FC236}">
                <a16:creationId xmlns:a16="http://schemas.microsoft.com/office/drawing/2014/main" id="{5D32F029-842A-4E03-A9F3-2C52A2D71652}"/>
              </a:ext>
            </a:extLst>
          </p:cNvPr>
          <p:cNvSpPr>
            <a:spLocks noGrp="1" noChangeArrowheads="1"/>
          </p:cNvSpPr>
          <p:nvPr>
            <p:ph type="body" idx="1"/>
          </p:nvPr>
        </p:nvSpPr>
        <p:spPr/>
        <p:txBody>
          <a:bodyPr/>
          <a:lstStyle/>
          <a:p>
            <a:pPr eaLnBrk="1" hangingPunct="1">
              <a:buFont typeface="Wingdings" pitchFamily="2" charset="2"/>
              <a:buNone/>
              <a:defRPr/>
            </a:pPr>
            <a:r>
              <a:rPr lang="en-US" altLang="en-US"/>
              <a:t>		We humans, Earth’s dominant species, are not just figures in the landscape we are shapers of the landscape.</a:t>
            </a:r>
          </a:p>
          <a:p>
            <a:pPr eaLnBrk="1" hangingPunct="1">
              <a:buFont typeface="Wingdings" pitchFamily="2" charset="2"/>
              <a:buNone/>
              <a:defRPr/>
            </a:pPr>
            <a:endParaRPr lang="en-US" altLang="en-US"/>
          </a:p>
          <a:p>
            <a:pPr eaLnBrk="1" hangingPunct="1">
              <a:buFont typeface="Wingdings" pitchFamily="2" charset="2"/>
              <a:buNone/>
              <a:defRPr/>
            </a:pPr>
            <a:r>
              <a:rPr lang="en-US" altLang="en-US"/>
              <a:t>		</a:t>
            </a:r>
            <a:r>
              <a:rPr lang="en-US" altLang="en-US">
                <a:solidFill>
                  <a:srgbClr val="FFFF66"/>
                </a:solidFill>
              </a:rPr>
              <a:t>We need to think carefully about what we are shaping. We need to think about what we do and undo.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box(in)">
                                      <p:cBhvr>
                                        <p:cTn id="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DACB-30B7-42BE-BB25-78C17494CC5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9F73315A-D261-4A2C-9034-F218D1275F3F}"/>
              </a:ext>
            </a:extLst>
          </p:cNvPr>
          <p:cNvSpPr>
            <a:spLocks noGrp="1"/>
          </p:cNvSpPr>
          <p:nvPr>
            <p:ph idx="1"/>
          </p:nvPr>
        </p:nvSpPr>
        <p:spPr/>
        <p:txBody>
          <a:bodyPr/>
          <a:lstStyle/>
          <a:p>
            <a:pPr eaLnBrk="1" hangingPunct="1">
              <a:buFont typeface="Wingdings" pitchFamily="2" charset="2"/>
              <a:buNone/>
              <a:defRPr/>
            </a:pPr>
            <a:r>
              <a:rPr lang="en-US" altLang="en-US" dirty="0">
                <a:solidFill>
                  <a:srgbClr val="FF0000"/>
                </a:solidFill>
              </a:rPr>
              <a:t>	</a:t>
            </a:r>
            <a:r>
              <a:rPr lang="en-US" altLang="en-US" sz="4400" dirty="0">
                <a:solidFill>
                  <a:srgbClr val="FF0000"/>
                </a:solidFill>
              </a:rPr>
              <a:t>How do you know what to do</a:t>
            </a:r>
            <a:br>
              <a:rPr lang="en-US" altLang="en-US" sz="4400" dirty="0">
                <a:solidFill>
                  <a:srgbClr val="FF0000"/>
                </a:solidFill>
              </a:rPr>
            </a:br>
            <a:r>
              <a:rPr lang="en-US" altLang="en-US" sz="4400" dirty="0">
                <a:solidFill>
                  <a:srgbClr val="FF0000"/>
                </a:solidFill>
              </a:rPr>
              <a:t>	in agriculture and in life?</a:t>
            </a:r>
          </a:p>
          <a:p>
            <a:pPr eaLnBrk="1" hangingPunct="1">
              <a:buFont typeface="Wingdings" pitchFamily="2" charset="2"/>
              <a:buNone/>
              <a:defRPr/>
            </a:pPr>
            <a:endParaRPr lang="en-US" altLang="en-US" sz="4400" dirty="0">
              <a:effectLst/>
            </a:endParaRPr>
          </a:p>
          <a:p>
            <a:pPr eaLnBrk="1" hangingPunct="1">
              <a:buFont typeface="Wingdings" pitchFamily="2" charset="2"/>
              <a:buNone/>
              <a:defRPr/>
            </a:pPr>
            <a:r>
              <a:rPr lang="en-US" altLang="en-US" sz="4400" dirty="0">
                <a:effectLst/>
              </a:rPr>
              <a:t>		</a:t>
            </a:r>
            <a:r>
              <a:rPr lang="en-US" altLang="en-US" sz="4400" dirty="0">
                <a:solidFill>
                  <a:srgbClr val="FFFF00"/>
                </a:solidFill>
                <a:effectLst/>
              </a:rPr>
              <a:t>How do you know what you choose to do is the right thing to do?</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4245</TotalTime>
  <Words>767</Words>
  <Application>Microsoft Macintosh PowerPoint</Application>
  <PresentationFormat>On-screen Show (4:3)</PresentationFormat>
  <Paragraphs>165</Paragraphs>
  <Slides>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Wingdings</vt:lpstr>
      <vt:lpstr>Ripple</vt:lpstr>
      <vt:lpstr>Philosophy</vt:lpstr>
      <vt:lpstr>Philosophers study ethics</vt:lpstr>
      <vt:lpstr>Our Basic Nature Challenges Civilization every Day</vt:lpstr>
      <vt:lpstr>Achievements</vt:lpstr>
      <vt:lpstr>The problems</vt:lpstr>
      <vt:lpstr>Agricultural problems</vt:lpstr>
      <vt:lpstr>Progress and Growth</vt:lpstr>
      <vt:lpstr>PowerPoint Presentation</vt:lpstr>
      <vt:lpstr>PowerPoint Presentation</vt:lpstr>
      <vt:lpstr>How do we decide what to do?</vt:lpstr>
      <vt:lpstr>Quality  of Science</vt:lpstr>
      <vt:lpstr>PowerPoint Presentation</vt:lpstr>
      <vt:lpstr>The Dominant Species</vt:lpstr>
      <vt:lpstr>Concerns About Agriculture</vt:lpstr>
      <vt:lpstr>Concerns About Agriculture</vt:lpstr>
      <vt:lpstr>Concerns About Agriculture</vt:lpstr>
      <vt:lpstr>Concerns About Agriculture</vt:lpstr>
      <vt:lpstr>Concerns About Agriculture</vt:lpstr>
      <vt:lpstr>PowerPoint Presentation</vt:lpstr>
      <vt:lpstr>PowerPoint Presentation</vt:lpstr>
      <vt:lpstr>PowerPoint Presentation</vt:lpstr>
      <vt:lpstr>Growth Per Day</vt:lpstr>
      <vt:lpstr>What is the problem?</vt:lpstr>
      <vt:lpstr>PowerPoint Presentation</vt:lpstr>
      <vt:lpstr>Ethics for agriculture</vt:lpstr>
      <vt:lpstr>Responsibilities</vt:lpstr>
      <vt:lpstr>Ethical Questions</vt:lpstr>
      <vt:lpstr>What Can Universities Do</vt:lpstr>
      <vt:lpstr>PowerPoint Presentation</vt:lpstr>
      <vt:lpstr>PowerPoint Presentation</vt:lpstr>
      <vt:lpstr>PowerPoint Presentation</vt:lpstr>
    </vt:vector>
  </TitlesOfParts>
  <Company>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rzimdahl</dc:creator>
  <cp:lastModifiedBy>Microsoft Office User</cp:lastModifiedBy>
  <cp:revision>136</cp:revision>
  <dcterms:created xsi:type="dcterms:W3CDTF">2018-07-16T14:09:53Z</dcterms:created>
  <dcterms:modified xsi:type="dcterms:W3CDTF">2020-02-26T20:40:44Z</dcterms:modified>
</cp:coreProperties>
</file>