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9" r:id="rId1"/>
  </p:sldMasterIdLst>
  <p:notesMasterIdLst>
    <p:notesMasterId r:id="rId31"/>
  </p:notesMasterIdLst>
  <p:sldIdLst>
    <p:sldId id="256" r:id="rId2"/>
    <p:sldId id="429" r:id="rId3"/>
    <p:sldId id="319" r:id="rId4"/>
    <p:sldId id="420" r:id="rId5"/>
    <p:sldId id="257" r:id="rId6"/>
    <p:sldId id="259" r:id="rId7"/>
    <p:sldId id="302" r:id="rId8"/>
    <p:sldId id="322" r:id="rId9"/>
    <p:sldId id="301" r:id="rId10"/>
    <p:sldId id="320" r:id="rId11"/>
    <p:sldId id="317" r:id="rId12"/>
    <p:sldId id="421" r:id="rId13"/>
    <p:sldId id="281" r:id="rId14"/>
    <p:sldId id="432" r:id="rId15"/>
    <p:sldId id="423" r:id="rId16"/>
    <p:sldId id="424" r:id="rId17"/>
    <p:sldId id="425" r:id="rId18"/>
    <p:sldId id="426" r:id="rId19"/>
    <p:sldId id="427" r:id="rId20"/>
    <p:sldId id="292" r:id="rId21"/>
    <p:sldId id="305" r:id="rId22"/>
    <p:sldId id="300" r:id="rId23"/>
    <p:sldId id="298" r:id="rId24"/>
    <p:sldId id="293" r:id="rId25"/>
    <p:sldId id="306" r:id="rId26"/>
    <p:sldId id="431" r:id="rId27"/>
    <p:sldId id="321" r:id="rId28"/>
    <p:sldId id="378" r:id="rId29"/>
    <p:sldId id="379"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65" autoAdjust="0"/>
    <p:restoredTop sz="94660"/>
  </p:normalViewPr>
  <p:slideViewPr>
    <p:cSldViewPr>
      <p:cViewPr varScale="1">
        <p:scale>
          <a:sx n="115" d="100"/>
          <a:sy n="115" d="100"/>
        </p:scale>
        <p:origin x="1494" y="9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1680" max="3840" units="cm"/>
          <inkml:channel name="Y" type="integer" max="1080" units="cm"/>
        </inkml:traceFormat>
        <inkml:channelProperties>
          <inkml:channelProperty channel="X" name="resolution" value="160.46512" units="1/cm"/>
          <inkml:channelProperty channel="Y" name="resolution" value="55.6701" units="1/cm"/>
        </inkml:channelProperties>
      </inkml:inkSource>
      <inkml:timestamp xml:id="ts0" timeString="2018-07-20T16:48:43.829"/>
    </inkml:context>
    <inkml:brush xml:id="br0">
      <inkml:brushProperty name="width" value="0.07938" units="cm"/>
      <inkml:brushProperty name="height" value="0.07938" units="cm"/>
      <inkml:brushProperty name="color" value="#FFFFFF"/>
      <inkml:brushProperty name="fitToCurv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F8D5F90-4DBE-4A9F-A18A-68563902FD8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8195" name="Rectangle 3">
            <a:extLst>
              <a:ext uri="{FF2B5EF4-FFF2-40B4-BE49-F238E27FC236}">
                <a16:creationId xmlns:a16="http://schemas.microsoft.com/office/drawing/2014/main" id="{10CBCDCB-897B-4D88-9065-D0B87539B7E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3076" name="Rectangle 4">
            <a:extLst>
              <a:ext uri="{FF2B5EF4-FFF2-40B4-BE49-F238E27FC236}">
                <a16:creationId xmlns:a16="http://schemas.microsoft.com/office/drawing/2014/main" id="{86AAABBC-B679-EE4C-9121-B61A58ACC320}"/>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a:extLst>
              <a:ext uri="{FF2B5EF4-FFF2-40B4-BE49-F238E27FC236}">
                <a16:creationId xmlns:a16="http://schemas.microsoft.com/office/drawing/2014/main" id="{B45E90CD-8341-48F4-BBC5-57A9D021AAE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8198" name="Rectangle 6">
            <a:extLst>
              <a:ext uri="{FF2B5EF4-FFF2-40B4-BE49-F238E27FC236}">
                <a16:creationId xmlns:a16="http://schemas.microsoft.com/office/drawing/2014/main" id="{C1EE5923-6455-440B-9F3F-31B2EE009E6C}"/>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8199" name="Rectangle 7">
            <a:extLst>
              <a:ext uri="{FF2B5EF4-FFF2-40B4-BE49-F238E27FC236}">
                <a16:creationId xmlns:a16="http://schemas.microsoft.com/office/drawing/2014/main" id="{34A43CB6-BC86-4B79-BEBC-E3169892000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9447CB66-DF79-7F4A-822B-A96D4CD5710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E282E381-8CB7-F945-BAD4-8AD89C259C56}"/>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DD28498B-B668-864A-ADDE-117261F0D690}"/>
              </a:ext>
            </a:extLst>
          </p:cNvPr>
          <p:cNvSpPr>
            <a:spLocks noGrp="1" noChangeArrowheads="1"/>
          </p:cNvSpPr>
          <p:nvPr>
            <p:ph type="body" idx="1"/>
          </p:nvPr>
        </p:nvSpPr>
        <p:spPr>
          <a:noFill/>
        </p:spPr>
        <p:txBody>
          <a:bodyPr/>
          <a:lstStyle/>
          <a:p>
            <a:endParaRPr lang="en-US" altLang="en-US"/>
          </a:p>
        </p:txBody>
      </p:sp>
      <p:sp>
        <p:nvSpPr>
          <p:cNvPr id="20484" name="Slide Number Placeholder 3">
            <a:extLst>
              <a:ext uri="{FF2B5EF4-FFF2-40B4-BE49-F238E27FC236}">
                <a16:creationId xmlns:a16="http://schemas.microsoft.com/office/drawing/2014/main" id="{6A21F4BC-2531-8F43-916E-BB6C674DA73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E91964-95ED-B04D-B95E-EB2D7B500DFE}" type="slidenum">
              <a:rPr lang="en-US" altLang="en-US"/>
              <a:pPr/>
              <a:t>16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66A3818-7D87-384D-95E1-351689874791}"/>
              </a:ext>
            </a:extLst>
          </p:cNvPr>
          <p:cNvGrpSpPr>
            <a:grpSpLocks/>
          </p:cNvGrpSpPr>
          <p:nvPr/>
        </p:nvGrpSpPr>
        <p:grpSpPr bwMode="auto">
          <a:xfrm>
            <a:off x="3175" y="4267200"/>
            <a:ext cx="9140825" cy="2590800"/>
            <a:chOff x="2" y="2688"/>
            <a:chExt cx="5758" cy="1632"/>
          </a:xfrm>
        </p:grpSpPr>
        <p:sp>
          <p:nvSpPr>
            <p:cNvPr id="5" name="Freeform 3">
              <a:extLst>
                <a:ext uri="{FF2B5EF4-FFF2-40B4-BE49-F238E27FC236}">
                  <a16:creationId xmlns:a16="http://schemas.microsoft.com/office/drawing/2014/main" id="{5A47428D-61AE-F74F-8449-54D29D98A53B}"/>
                </a:ext>
              </a:extLst>
            </p:cNvPr>
            <p:cNvSpPr>
              <a:spLocks/>
            </p:cNvSpPr>
            <p:nvPr/>
          </p:nvSpPr>
          <p:spPr bwMode="hidden">
            <a:xfrm>
              <a:off x="2" y="2688"/>
              <a:ext cx="5758" cy="1632"/>
            </a:xfrm>
            <a:custGeom>
              <a:avLst/>
              <a:gdLst>
                <a:gd name="T0" fmla="*/ 6168 w 5740"/>
                <a:gd name="T1" fmla="*/ 0 h 4316"/>
                <a:gd name="T2" fmla="*/ 0 w 5740"/>
                <a:gd name="T3" fmla="*/ 0 h 4316"/>
                <a:gd name="T4" fmla="*/ 0 w 5740"/>
                <a:gd name="T5" fmla="*/ 0 h 4316"/>
                <a:gd name="T6" fmla="*/ 6168 w 5740"/>
                <a:gd name="T7" fmla="*/ 0 h 4316"/>
                <a:gd name="T8" fmla="*/ 6168 w 5740"/>
                <a:gd name="T9" fmla="*/ 0 h 4316"/>
                <a:gd name="T10" fmla="*/ 6168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4">
              <a:extLst>
                <a:ext uri="{FF2B5EF4-FFF2-40B4-BE49-F238E27FC236}">
                  <a16:creationId xmlns:a16="http://schemas.microsoft.com/office/drawing/2014/main" id="{651BF688-6BF4-B340-B9FE-7A01810B7162}"/>
                </a:ext>
              </a:extLst>
            </p:cNvPr>
            <p:cNvGrpSpPr>
              <a:grpSpLocks/>
            </p:cNvGrpSpPr>
            <p:nvPr userDrawn="1"/>
          </p:nvGrpSpPr>
          <p:grpSpPr bwMode="auto">
            <a:xfrm>
              <a:off x="3528" y="3715"/>
              <a:ext cx="792" cy="521"/>
              <a:chOff x="3527" y="3715"/>
              <a:chExt cx="792" cy="521"/>
            </a:xfrm>
          </p:grpSpPr>
          <p:sp>
            <p:nvSpPr>
              <p:cNvPr id="57" name="Oval 5">
                <a:extLst>
                  <a:ext uri="{FF2B5EF4-FFF2-40B4-BE49-F238E27FC236}">
                    <a16:creationId xmlns:a16="http://schemas.microsoft.com/office/drawing/2014/main" id="{A083210B-F8A7-2C4E-BC68-832628905062}"/>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58" name="Oval 6">
                <a:extLst>
                  <a:ext uri="{FF2B5EF4-FFF2-40B4-BE49-F238E27FC236}">
                    <a16:creationId xmlns:a16="http://schemas.microsoft.com/office/drawing/2014/main" id="{7AAB7AB9-0F59-E44B-BA8A-493AB97DB950}"/>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59" name="Oval 7">
                <a:extLst>
                  <a:ext uri="{FF2B5EF4-FFF2-40B4-BE49-F238E27FC236}">
                    <a16:creationId xmlns:a16="http://schemas.microsoft.com/office/drawing/2014/main" id="{BA1E22DF-26FE-5C41-8BE4-F3AA385B297A}"/>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0" name="Oval 8">
                <a:extLst>
                  <a:ext uri="{FF2B5EF4-FFF2-40B4-BE49-F238E27FC236}">
                    <a16:creationId xmlns:a16="http://schemas.microsoft.com/office/drawing/2014/main" id="{55E60657-A612-DF4E-9BFE-EC58902249DE}"/>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 name="Oval 9">
                <a:extLst>
                  <a:ext uri="{FF2B5EF4-FFF2-40B4-BE49-F238E27FC236}">
                    <a16:creationId xmlns:a16="http://schemas.microsoft.com/office/drawing/2014/main" id="{50FD9453-3D87-C542-86AB-2D6886E1BFA5}"/>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2" name="Freeform 10">
                <a:extLst>
                  <a:ext uri="{FF2B5EF4-FFF2-40B4-BE49-F238E27FC236}">
                    <a16:creationId xmlns:a16="http://schemas.microsoft.com/office/drawing/2014/main" id="{8210EA6B-478F-5F46-B712-EFE5FA4BE0A9}"/>
                  </a:ext>
                </a:extLst>
              </p:cNvPr>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3" name="Freeform 11">
                <a:extLst>
                  <a:ext uri="{FF2B5EF4-FFF2-40B4-BE49-F238E27FC236}">
                    <a16:creationId xmlns:a16="http://schemas.microsoft.com/office/drawing/2014/main" id="{96D076E9-96AC-DE49-B044-D91D775A8825}"/>
                  </a:ext>
                </a:extLst>
              </p:cNvPr>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4" name="Freeform 12">
                <a:extLst>
                  <a:ext uri="{FF2B5EF4-FFF2-40B4-BE49-F238E27FC236}">
                    <a16:creationId xmlns:a16="http://schemas.microsoft.com/office/drawing/2014/main" id="{7ED45848-4927-EC4D-AF3E-9EA8235D3B9B}"/>
                  </a:ext>
                </a:extLst>
              </p:cNvPr>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5" name="Freeform 13">
                <a:extLst>
                  <a:ext uri="{FF2B5EF4-FFF2-40B4-BE49-F238E27FC236}">
                    <a16:creationId xmlns:a16="http://schemas.microsoft.com/office/drawing/2014/main" id="{917C0F22-C89A-874F-89D5-B027B466579A}"/>
                  </a:ext>
                </a:extLst>
              </p:cNvPr>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6" name="Freeform 14">
                <a:extLst>
                  <a:ext uri="{FF2B5EF4-FFF2-40B4-BE49-F238E27FC236}">
                    <a16:creationId xmlns:a16="http://schemas.microsoft.com/office/drawing/2014/main" id="{6A7DA6A4-7BAE-9C42-A726-55E8440F4D06}"/>
                  </a:ext>
                </a:extLst>
              </p:cNvPr>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7" name="Oval 15">
                <a:extLst>
                  <a:ext uri="{FF2B5EF4-FFF2-40B4-BE49-F238E27FC236}">
                    <a16:creationId xmlns:a16="http://schemas.microsoft.com/office/drawing/2014/main" id="{53F7524D-6DE2-9843-A9D2-515ADF251074}"/>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grpSp>
        <p:grpSp>
          <p:nvGrpSpPr>
            <p:cNvPr id="7" name="Group 16">
              <a:extLst>
                <a:ext uri="{FF2B5EF4-FFF2-40B4-BE49-F238E27FC236}">
                  <a16:creationId xmlns:a16="http://schemas.microsoft.com/office/drawing/2014/main" id="{BF57E97A-F720-924A-AD9B-EEB79E373EF3}"/>
                </a:ext>
              </a:extLst>
            </p:cNvPr>
            <p:cNvGrpSpPr>
              <a:grpSpLocks/>
            </p:cNvGrpSpPr>
            <p:nvPr userDrawn="1"/>
          </p:nvGrpSpPr>
          <p:grpSpPr bwMode="auto">
            <a:xfrm>
              <a:off x="1776" y="3631"/>
              <a:ext cx="1626" cy="683"/>
              <a:chOff x="1776" y="3631"/>
              <a:chExt cx="1626" cy="683"/>
            </a:xfrm>
          </p:grpSpPr>
          <p:sp>
            <p:nvSpPr>
              <p:cNvPr id="39" name="Oval 17">
                <a:extLst>
                  <a:ext uri="{FF2B5EF4-FFF2-40B4-BE49-F238E27FC236}">
                    <a16:creationId xmlns:a16="http://schemas.microsoft.com/office/drawing/2014/main" id="{E34419F0-E50D-4B41-B147-0071ED9D5E16}"/>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0" name="Oval 18">
                <a:extLst>
                  <a:ext uri="{FF2B5EF4-FFF2-40B4-BE49-F238E27FC236}">
                    <a16:creationId xmlns:a16="http://schemas.microsoft.com/office/drawing/2014/main" id="{C9412A85-58CC-5048-AF14-730894653FE6}"/>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1" name="Oval 19">
                <a:extLst>
                  <a:ext uri="{FF2B5EF4-FFF2-40B4-BE49-F238E27FC236}">
                    <a16:creationId xmlns:a16="http://schemas.microsoft.com/office/drawing/2014/main" id="{DBF45B3F-A1CE-D445-B910-BBEE6F83CD9F}"/>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2" name="Oval 20">
                <a:extLst>
                  <a:ext uri="{FF2B5EF4-FFF2-40B4-BE49-F238E27FC236}">
                    <a16:creationId xmlns:a16="http://schemas.microsoft.com/office/drawing/2014/main" id="{6A993105-C46B-024F-8C34-72516FD81CA3}"/>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3" name="Oval 21">
                <a:extLst>
                  <a:ext uri="{FF2B5EF4-FFF2-40B4-BE49-F238E27FC236}">
                    <a16:creationId xmlns:a16="http://schemas.microsoft.com/office/drawing/2014/main" id="{F9E7C2AC-76EE-5F43-9E2A-E091E8545EED}"/>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4" name="Oval 22">
                <a:extLst>
                  <a:ext uri="{FF2B5EF4-FFF2-40B4-BE49-F238E27FC236}">
                    <a16:creationId xmlns:a16="http://schemas.microsoft.com/office/drawing/2014/main" id="{CCA0DE00-D4A9-E24A-B7A1-DD2CDBFCB3F0}"/>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5" name="Oval 23">
                <a:extLst>
                  <a:ext uri="{FF2B5EF4-FFF2-40B4-BE49-F238E27FC236}">
                    <a16:creationId xmlns:a16="http://schemas.microsoft.com/office/drawing/2014/main" id="{7D98E354-2A0C-A344-9CDB-A695E1AC7355}"/>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6" name="Oval 24">
                <a:extLst>
                  <a:ext uri="{FF2B5EF4-FFF2-40B4-BE49-F238E27FC236}">
                    <a16:creationId xmlns:a16="http://schemas.microsoft.com/office/drawing/2014/main" id="{16723147-4A49-954D-BD95-C14D3C6AB978}"/>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7" name="Freeform 25">
                <a:extLst>
                  <a:ext uri="{FF2B5EF4-FFF2-40B4-BE49-F238E27FC236}">
                    <a16:creationId xmlns:a16="http://schemas.microsoft.com/office/drawing/2014/main" id="{B150327F-7747-C646-BD89-2AA4204D13A3}"/>
                  </a:ext>
                </a:extLst>
              </p:cNvPr>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8" name="Freeform 26">
                <a:extLst>
                  <a:ext uri="{FF2B5EF4-FFF2-40B4-BE49-F238E27FC236}">
                    <a16:creationId xmlns:a16="http://schemas.microsoft.com/office/drawing/2014/main" id="{3B93D0F4-8820-174D-96DE-718CB7539084}"/>
                  </a:ext>
                </a:extLst>
              </p:cNvPr>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9" name="Freeform 27">
                <a:extLst>
                  <a:ext uri="{FF2B5EF4-FFF2-40B4-BE49-F238E27FC236}">
                    <a16:creationId xmlns:a16="http://schemas.microsoft.com/office/drawing/2014/main" id="{619F18FD-EB0A-4449-9298-F74871441BA0}"/>
                  </a:ext>
                </a:extLst>
              </p:cNvPr>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0" name="Freeform 28">
                <a:extLst>
                  <a:ext uri="{FF2B5EF4-FFF2-40B4-BE49-F238E27FC236}">
                    <a16:creationId xmlns:a16="http://schemas.microsoft.com/office/drawing/2014/main" id="{7848E53D-1B63-444D-92E8-70514AA94F42}"/>
                  </a:ext>
                </a:extLst>
              </p:cNvPr>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1" name="Freeform 29">
                <a:extLst>
                  <a:ext uri="{FF2B5EF4-FFF2-40B4-BE49-F238E27FC236}">
                    <a16:creationId xmlns:a16="http://schemas.microsoft.com/office/drawing/2014/main" id="{3C9FCE46-7400-274F-8E5F-99CCDF01758C}"/>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30">
                <a:extLst>
                  <a:ext uri="{FF2B5EF4-FFF2-40B4-BE49-F238E27FC236}">
                    <a16:creationId xmlns:a16="http://schemas.microsoft.com/office/drawing/2014/main" id="{555B5FDA-7D51-7444-94C9-CCA99D66079E}"/>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31">
                <a:extLst>
                  <a:ext uri="{FF2B5EF4-FFF2-40B4-BE49-F238E27FC236}">
                    <a16:creationId xmlns:a16="http://schemas.microsoft.com/office/drawing/2014/main" id="{FCE46EF7-9A3F-4441-B2D5-8CCD4F2339D0}"/>
                  </a:ext>
                </a:extLst>
              </p:cNvPr>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4" name="Freeform 32">
                <a:extLst>
                  <a:ext uri="{FF2B5EF4-FFF2-40B4-BE49-F238E27FC236}">
                    <a16:creationId xmlns:a16="http://schemas.microsoft.com/office/drawing/2014/main" id="{261AC95B-4D99-E640-8E69-20CCC2A27959}"/>
                  </a:ext>
                </a:extLst>
              </p:cNvPr>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5" name="Freeform 33">
                <a:extLst>
                  <a:ext uri="{FF2B5EF4-FFF2-40B4-BE49-F238E27FC236}">
                    <a16:creationId xmlns:a16="http://schemas.microsoft.com/office/drawing/2014/main" id="{AB558F10-F472-AB42-BCFE-105FD355AC31}"/>
                  </a:ext>
                </a:extLst>
              </p:cNvPr>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6" name="Freeform 34">
                <a:extLst>
                  <a:ext uri="{FF2B5EF4-FFF2-40B4-BE49-F238E27FC236}">
                    <a16:creationId xmlns:a16="http://schemas.microsoft.com/office/drawing/2014/main" id="{1B099A5B-3EA3-C34F-8802-AE7D0B3CBEDE}"/>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35">
              <a:extLst>
                <a:ext uri="{FF2B5EF4-FFF2-40B4-BE49-F238E27FC236}">
                  <a16:creationId xmlns:a16="http://schemas.microsoft.com/office/drawing/2014/main" id="{D5104B25-88AB-9C42-8E31-41B089B9C93A}"/>
                </a:ext>
              </a:extLst>
            </p:cNvPr>
            <p:cNvGrpSpPr>
              <a:grpSpLocks/>
            </p:cNvGrpSpPr>
            <p:nvPr userDrawn="1"/>
          </p:nvGrpSpPr>
          <p:grpSpPr bwMode="auto">
            <a:xfrm>
              <a:off x="4128" y="3360"/>
              <a:ext cx="1351" cy="821"/>
              <a:chOff x="4128" y="3360"/>
              <a:chExt cx="1351" cy="821"/>
            </a:xfrm>
          </p:grpSpPr>
          <p:sp>
            <p:nvSpPr>
              <p:cNvPr id="22" name="Freeform 36">
                <a:extLst>
                  <a:ext uri="{FF2B5EF4-FFF2-40B4-BE49-F238E27FC236}">
                    <a16:creationId xmlns:a16="http://schemas.microsoft.com/office/drawing/2014/main" id="{294D429E-D5B3-7248-848F-CBD8DB1E1B3E}"/>
                  </a:ext>
                </a:extLst>
              </p:cNvPr>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3" name="Freeform 37">
                <a:extLst>
                  <a:ext uri="{FF2B5EF4-FFF2-40B4-BE49-F238E27FC236}">
                    <a16:creationId xmlns:a16="http://schemas.microsoft.com/office/drawing/2014/main" id="{1E942CDA-339A-7641-8A42-9761DEFC14CE}"/>
                  </a:ext>
                </a:extLst>
              </p:cNvPr>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4" name="Freeform 38">
                <a:extLst>
                  <a:ext uri="{FF2B5EF4-FFF2-40B4-BE49-F238E27FC236}">
                    <a16:creationId xmlns:a16="http://schemas.microsoft.com/office/drawing/2014/main" id="{B7599C79-D019-0842-88E1-17EA97E7EF18}"/>
                  </a:ext>
                </a:extLst>
              </p:cNvPr>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5" name="Freeform 39">
                <a:extLst>
                  <a:ext uri="{FF2B5EF4-FFF2-40B4-BE49-F238E27FC236}">
                    <a16:creationId xmlns:a16="http://schemas.microsoft.com/office/drawing/2014/main" id="{21D32AF7-03ED-9143-A0A2-5ABF09BC7218}"/>
                  </a:ext>
                </a:extLst>
              </p:cNvPr>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6" name="Freeform 40">
                <a:extLst>
                  <a:ext uri="{FF2B5EF4-FFF2-40B4-BE49-F238E27FC236}">
                    <a16:creationId xmlns:a16="http://schemas.microsoft.com/office/drawing/2014/main" id="{614F4187-BF65-D34A-8DB7-C6D923760359}"/>
                  </a:ext>
                </a:extLst>
              </p:cNvPr>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7" name="Freeform 41">
                <a:extLst>
                  <a:ext uri="{FF2B5EF4-FFF2-40B4-BE49-F238E27FC236}">
                    <a16:creationId xmlns:a16="http://schemas.microsoft.com/office/drawing/2014/main" id="{B7DC3D6A-55DB-434A-9FA3-B3657E31B429}"/>
                  </a:ext>
                </a:extLst>
              </p:cNvPr>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8" name="Freeform 42">
                <a:extLst>
                  <a:ext uri="{FF2B5EF4-FFF2-40B4-BE49-F238E27FC236}">
                    <a16:creationId xmlns:a16="http://schemas.microsoft.com/office/drawing/2014/main" id="{1CBD499F-46F6-5349-9D78-C39979C801FC}"/>
                  </a:ext>
                </a:extLst>
              </p:cNvPr>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9" name="Freeform 43">
                <a:extLst>
                  <a:ext uri="{FF2B5EF4-FFF2-40B4-BE49-F238E27FC236}">
                    <a16:creationId xmlns:a16="http://schemas.microsoft.com/office/drawing/2014/main" id="{7560055C-837C-EB41-9A04-63CE6F722935}"/>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44">
                <a:extLst>
                  <a:ext uri="{FF2B5EF4-FFF2-40B4-BE49-F238E27FC236}">
                    <a16:creationId xmlns:a16="http://schemas.microsoft.com/office/drawing/2014/main" id="{1132AAA1-D87E-0A42-9DA9-A430582FA27B}"/>
                  </a:ext>
                </a:extLst>
              </p:cNvPr>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1" name="Freeform 45">
                <a:extLst>
                  <a:ext uri="{FF2B5EF4-FFF2-40B4-BE49-F238E27FC236}">
                    <a16:creationId xmlns:a16="http://schemas.microsoft.com/office/drawing/2014/main" id="{5BB5F2E2-8E57-9D46-A7F5-838BD88C429C}"/>
                  </a:ext>
                </a:extLst>
              </p:cNvPr>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2" name="Freeform 46">
                <a:extLst>
                  <a:ext uri="{FF2B5EF4-FFF2-40B4-BE49-F238E27FC236}">
                    <a16:creationId xmlns:a16="http://schemas.microsoft.com/office/drawing/2014/main" id="{DB2C27CE-A5C4-F74B-8FDF-E50D2D75B185}"/>
                  </a:ext>
                </a:extLst>
              </p:cNvPr>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3" name="Oval 47">
                <a:extLst>
                  <a:ext uri="{FF2B5EF4-FFF2-40B4-BE49-F238E27FC236}">
                    <a16:creationId xmlns:a16="http://schemas.microsoft.com/office/drawing/2014/main" id="{7757AE0B-788C-5B4C-9A34-E858F19E9AAC}"/>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34" name="Oval 48">
                <a:extLst>
                  <a:ext uri="{FF2B5EF4-FFF2-40B4-BE49-F238E27FC236}">
                    <a16:creationId xmlns:a16="http://schemas.microsoft.com/office/drawing/2014/main" id="{EF6C92E4-A130-B14D-8452-4435372380B7}"/>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35" name="Oval 49">
                <a:extLst>
                  <a:ext uri="{FF2B5EF4-FFF2-40B4-BE49-F238E27FC236}">
                    <a16:creationId xmlns:a16="http://schemas.microsoft.com/office/drawing/2014/main" id="{4EF57A4E-C79F-9648-8448-E3EB29500B61}"/>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36" name="Oval 50">
                <a:extLst>
                  <a:ext uri="{FF2B5EF4-FFF2-40B4-BE49-F238E27FC236}">
                    <a16:creationId xmlns:a16="http://schemas.microsoft.com/office/drawing/2014/main" id="{CF3F26F7-F7AD-6A45-8D28-A929893DC681}"/>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37" name="Oval 51">
                <a:extLst>
                  <a:ext uri="{FF2B5EF4-FFF2-40B4-BE49-F238E27FC236}">
                    <a16:creationId xmlns:a16="http://schemas.microsoft.com/office/drawing/2014/main" id="{EE8167CD-5FF4-0447-86D7-BC4E7CBF8CA4}"/>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38" name="Oval 52">
                <a:extLst>
                  <a:ext uri="{FF2B5EF4-FFF2-40B4-BE49-F238E27FC236}">
                    <a16:creationId xmlns:a16="http://schemas.microsoft.com/office/drawing/2014/main" id="{70ED6C2D-33F4-1E45-84E2-09B91A3591D8}"/>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grpSp>
        <p:grpSp>
          <p:nvGrpSpPr>
            <p:cNvPr id="9" name="Group 53">
              <a:extLst>
                <a:ext uri="{FF2B5EF4-FFF2-40B4-BE49-F238E27FC236}">
                  <a16:creationId xmlns:a16="http://schemas.microsoft.com/office/drawing/2014/main" id="{60BCE809-C4C0-B645-9B5C-5C07FD5CD053}"/>
                </a:ext>
              </a:extLst>
            </p:cNvPr>
            <p:cNvGrpSpPr>
              <a:grpSpLocks/>
            </p:cNvGrpSpPr>
            <p:nvPr userDrawn="1"/>
          </p:nvGrpSpPr>
          <p:grpSpPr bwMode="auto">
            <a:xfrm>
              <a:off x="5280" y="3024"/>
              <a:ext cx="425" cy="258"/>
              <a:chOff x="5280" y="3024"/>
              <a:chExt cx="425" cy="258"/>
            </a:xfrm>
          </p:grpSpPr>
          <p:sp>
            <p:nvSpPr>
              <p:cNvPr id="10" name="Freeform 54">
                <a:extLst>
                  <a:ext uri="{FF2B5EF4-FFF2-40B4-BE49-F238E27FC236}">
                    <a16:creationId xmlns:a16="http://schemas.microsoft.com/office/drawing/2014/main" id="{4816E533-F04C-F74D-A4D4-49A05402CEDB}"/>
                  </a:ext>
                </a:extLst>
              </p:cNvPr>
              <p:cNvSpPr>
                <a:spLocks/>
              </p:cNvSpPr>
              <p:nvPr/>
            </p:nvSpPr>
            <p:spPr bwMode="hidden">
              <a:xfrm>
                <a:off x="5280" y="3186"/>
                <a:ext cx="383" cy="96"/>
              </a:xfrm>
              <a:custGeom>
                <a:avLst/>
                <a:gdLst>
                  <a:gd name="T0" fmla="*/ 232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32 w 382"/>
                  <a:gd name="T19" fmla="*/ 96 h 96"/>
                  <a:gd name="T20" fmla="*/ 286 w 382"/>
                  <a:gd name="T21" fmla="*/ 90 h 96"/>
                  <a:gd name="T22" fmla="*/ 334 w 382"/>
                  <a:gd name="T23" fmla="*/ 84 h 96"/>
                  <a:gd name="T24" fmla="*/ 375 w 382"/>
                  <a:gd name="T25" fmla="*/ 66 h 96"/>
                  <a:gd name="T26" fmla="*/ 405 w 382"/>
                  <a:gd name="T27" fmla="*/ 42 h 96"/>
                  <a:gd name="T28" fmla="*/ 399 w 382"/>
                  <a:gd name="T29" fmla="*/ 42 h 96"/>
                  <a:gd name="T30" fmla="*/ 369 w 382"/>
                  <a:gd name="T31" fmla="*/ 66 h 96"/>
                  <a:gd name="T32" fmla="*/ 328 w 382"/>
                  <a:gd name="T33" fmla="*/ 78 h 96"/>
                  <a:gd name="T34" fmla="*/ 286 w 382"/>
                  <a:gd name="T35" fmla="*/ 90 h 96"/>
                  <a:gd name="T36" fmla="*/ 232 w 382"/>
                  <a:gd name="T37" fmla="*/ 96 h 96"/>
                  <a:gd name="T38" fmla="*/ 232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55">
                <a:extLst>
                  <a:ext uri="{FF2B5EF4-FFF2-40B4-BE49-F238E27FC236}">
                    <a16:creationId xmlns:a16="http://schemas.microsoft.com/office/drawing/2014/main" id="{5660FDF4-C70C-404A-9343-24C1AD023E2B}"/>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56">
                <a:extLst>
                  <a:ext uri="{FF2B5EF4-FFF2-40B4-BE49-F238E27FC236}">
                    <a16:creationId xmlns:a16="http://schemas.microsoft.com/office/drawing/2014/main" id="{AD11D607-98F6-CF40-9649-0B34388AF40A}"/>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7">
                <a:extLst>
                  <a:ext uri="{FF2B5EF4-FFF2-40B4-BE49-F238E27FC236}">
                    <a16:creationId xmlns:a16="http://schemas.microsoft.com/office/drawing/2014/main" id="{6787F5AC-ADB6-C946-9AF4-2A99ECC067F6}"/>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8">
                <a:extLst>
                  <a:ext uri="{FF2B5EF4-FFF2-40B4-BE49-F238E27FC236}">
                    <a16:creationId xmlns:a16="http://schemas.microsoft.com/office/drawing/2014/main" id="{91A42B2E-05C2-384F-9A01-0D78205F41B9}"/>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9">
                <a:extLst>
                  <a:ext uri="{FF2B5EF4-FFF2-40B4-BE49-F238E27FC236}">
                    <a16:creationId xmlns:a16="http://schemas.microsoft.com/office/drawing/2014/main" id="{9BAB45A2-3CF0-C74F-8754-D8BAA99EB8FB}"/>
                  </a:ext>
                </a:extLst>
              </p:cNvPr>
              <p:cNvSpPr>
                <a:spLocks/>
              </p:cNvSpPr>
              <p:nvPr/>
            </p:nvSpPr>
            <p:spPr bwMode="hidden">
              <a:xfrm>
                <a:off x="5489" y="3042"/>
                <a:ext cx="186" cy="210"/>
              </a:xfrm>
              <a:custGeom>
                <a:avLst/>
                <a:gdLst>
                  <a:gd name="T0" fmla="*/ 0 w 185"/>
                  <a:gd name="T1" fmla="*/ 6 h 210"/>
                  <a:gd name="T2" fmla="*/ 66 w 185"/>
                  <a:gd name="T3" fmla="*/ 12 h 210"/>
                  <a:gd name="T4" fmla="*/ 142 w 185"/>
                  <a:gd name="T5" fmla="*/ 36 h 210"/>
                  <a:gd name="T6" fmla="*/ 178 w 185"/>
                  <a:gd name="T7" fmla="*/ 72 h 210"/>
                  <a:gd name="T8" fmla="*/ 184 w 185"/>
                  <a:gd name="T9" fmla="*/ 90 h 210"/>
                  <a:gd name="T10" fmla="*/ 190 w 185"/>
                  <a:gd name="T11" fmla="*/ 114 h 210"/>
                  <a:gd name="T12" fmla="*/ 184 w 185"/>
                  <a:gd name="T13" fmla="*/ 138 h 210"/>
                  <a:gd name="T14" fmla="*/ 172 w 185"/>
                  <a:gd name="T15" fmla="*/ 162 h 210"/>
                  <a:gd name="T16" fmla="*/ 142 w 185"/>
                  <a:gd name="T17" fmla="*/ 180 h 210"/>
                  <a:gd name="T18" fmla="*/ 90 w 185"/>
                  <a:gd name="T19" fmla="*/ 198 h 210"/>
                  <a:gd name="T20" fmla="*/ 119 w 185"/>
                  <a:gd name="T21" fmla="*/ 210 h 210"/>
                  <a:gd name="T22" fmla="*/ 154 w 185"/>
                  <a:gd name="T23" fmla="*/ 192 h 210"/>
                  <a:gd name="T24" fmla="*/ 184 w 185"/>
                  <a:gd name="T25" fmla="*/ 168 h 210"/>
                  <a:gd name="T26" fmla="*/ 202 w 185"/>
                  <a:gd name="T27" fmla="*/ 144 h 210"/>
                  <a:gd name="T28" fmla="*/ 208 w 185"/>
                  <a:gd name="T29" fmla="*/ 114 h 210"/>
                  <a:gd name="T30" fmla="*/ 202 w 185"/>
                  <a:gd name="T31" fmla="*/ 90 h 210"/>
                  <a:gd name="T32" fmla="*/ 196 w 185"/>
                  <a:gd name="T33" fmla="*/ 66 h 210"/>
                  <a:gd name="T34" fmla="*/ 178 w 185"/>
                  <a:gd name="T35" fmla="*/ 48 h 210"/>
                  <a:gd name="T36" fmla="*/ 154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0">
                <a:extLst>
                  <a:ext uri="{FF2B5EF4-FFF2-40B4-BE49-F238E27FC236}">
                    <a16:creationId xmlns:a16="http://schemas.microsoft.com/office/drawing/2014/main" id="{82BF365D-5A67-BD43-A4BE-C48B19F5BD19}"/>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 name="Group 61">
                <a:extLst>
                  <a:ext uri="{FF2B5EF4-FFF2-40B4-BE49-F238E27FC236}">
                    <a16:creationId xmlns:a16="http://schemas.microsoft.com/office/drawing/2014/main" id="{924C8849-C2D6-1648-91C8-E40FA6DAA0E1}"/>
                  </a:ext>
                </a:extLst>
              </p:cNvPr>
              <p:cNvGrpSpPr>
                <a:grpSpLocks/>
              </p:cNvGrpSpPr>
              <p:nvPr/>
            </p:nvGrpSpPr>
            <p:grpSpPr bwMode="auto">
              <a:xfrm>
                <a:off x="5381" y="3085"/>
                <a:ext cx="227" cy="132"/>
                <a:chOff x="5381" y="3085"/>
                <a:chExt cx="227" cy="132"/>
              </a:xfrm>
            </p:grpSpPr>
            <p:sp>
              <p:nvSpPr>
                <p:cNvPr id="18" name="Oval 62">
                  <a:extLst>
                    <a:ext uri="{FF2B5EF4-FFF2-40B4-BE49-F238E27FC236}">
                      <a16:creationId xmlns:a16="http://schemas.microsoft.com/office/drawing/2014/main" id="{F32DAD8F-5F65-F74A-8C34-A43526A52258}"/>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9" name="Oval 63">
                  <a:extLst>
                    <a:ext uri="{FF2B5EF4-FFF2-40B4-BE49-F238E27FC236}">
                      <a16:creationId xmlns:a16="http://schemas.microsoft.com/office/drawing/2014/main" id="{9C0B4B69-7A65-4B47-AFF7-6489F4238988}"/>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20" name="Oval 64">
                  <a:extLst>
                    <a:ext uri="{FF2B5EF4-FFF2-40B4-BE49-F238E27FC236}">
                      <a16:creationId xmlns:a16="http://schemas.microsoft.com/office/drawing/2014/main" id="{4F15DF4C-B4ED-C842-BFFB-827B44E79508}"/>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21" name="Oval 65">
                  <a:extLst>
                    <a:ext uri="{FF2B5EF4-FFF2-40B4-BE49-F238E27FC236}">
                      <a16:creationId xmlns:a16="http://schemas.microsoft.com/office/drawing/2014/main" id="{B362A4FC-A5E9-6147-A532-4FAA911235B7}"/>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grpSp>
      </p:grpSp>
      <p:sp>
        <p:nvSpPr>
          <p:cNvPr id="7234" name="Rectangle 66">
            <a:extLst>
              <a:ext uri="{FF2B5EF4-FFF2-40B4-BE49-F238E27FC236}">
                <a16:creationId xmlns:a16="http://schemas.microsoft.com/office/drawing/2014/main" id="{87DE6B24-63FF-4382-A498-BB702D166D11}"/>
              </a:ext>
            </a:extLst>
          </p:cNvPr>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altLang="en-US" noProof="0"/>
              <a:t>Click to edit Master title style</a:t>
            </a:r>
          </a:p>
        </p:txBody>
      </p:sp>
      <p:sp>
        <p:nvSpPr>
          <p:cNvPr id="7235" name="Rectangle 67">
            <a:extLst>
              <a:ext uri="{FF2B5EF4-FFF2-40B4-BE49-F238E27FC236}">
                <a16:creationId xmlns:a16="http://schemas.microsoft.com/office/drawing/2014/main" id="{C85ED9F8-B8D7-4C7D-83D1-915EB4F5D05E}"/>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68" name="Rectangle 68">
            <a:extLst>
              <a:ext uri="{FF2B5EF4-FFF2-40B4-BE49-F238E27FC236}">
                <a16:creationId xmlns:a16="http://schemas.microsoft.com/office/drawing/2014/main" id="{4ACF8A8C-218C-C04F-9724-66CAE8457E40}"/>
              </a:ext>
            </a:extLst>
          </p:cNvPr>
          <p:cNvSpPr>
            <a:spLocks noGrp="1" noChangeArrowheads="1"/>
          </p:cNvSpPr>
          <p:nvPr>
            <p:ph type="dt" sz="quarter" idx="10"/>
          </p:nvPr>
        </p:nvSpPr>
        <p:spPr>
          <a:xfrm>
            <a:off x="457200" y="6248400"/>
            <a:ext cx="2133600" cy="457200"/>
          </a:xfrm>
        </p:spPr>
        <p:txBody>
          <a:bodyPr/>
          <a:lstStyle>
            <a:lvl1pPr>
              <a:defRPr/>
            </a:lvl1pPr>
          </a:lstStyle>
          <a:p>
            <a:pPr>
              <a:defRPr/>
            </a:pPr>
            <a:endParaRPr lang="en-US" altLang="en-US"/>
          </a:p>
        </p:txBody>
      </p:sp>
      <p:sp>
        <p:nvSpPr>
          <p:cNvPr id="69" name="Rectangle 69">
            <a:extLst>
              <a:ext uri="{FF2B5EF4-FFF2-40B4-BE49-F238E27FC236}">
                <a16:creationId xmlns:a16="http://schemas.microsoft.com/office/drawing/2014/main" id="{E3FC694B-48D2-7947-AC56-AA7DE204E1FC}"/>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0" name="Rectangle 70">
            <a:extLst>
              <a:ext uri="{FF2B5EF4-FFF2-40B4-BE49-F238E27FC236}">
                <a16:creationId xmlns:a16="http://schemas.microsoft.com/office/drawing/2014/main" id="{7BCE7CBD-19C4-084E-938B-9CEC4888FFF4}"/>
              </a:ext>
            </a:extLst>
          </p:cNvPr>
          <p:cNvSpPr>
            <a:spLocks noGrp="1" noChangeArrowheads="1"/>
          </p:cNvSpPr>
          <p:nvPr>
            <p:ph type="sldNum" sz="quarter" idx="12"/>
          </p:nvPr>
        </p:nvSpPr>
        <p:spPr>
          <a:xfrm>
            <a:off x="6553200" y="6248400"/>
            <a:ext cx="2133600" cy="457200"/>
          </a:xfrm>
        </p:spPr>
        <p:txBody>
          <a:bodyPr/>
          <a:lstStyle>
            <a:lvl1pPr>
              <a:defRPr/>
            </a:lvl1pPr>
          </a:lstStyle>
          <a:p>
            <a:fld id="{8A82E3BD-081D-C34D-BBB7-743D79041129}" type="slidenum">
              <a:rPr lang="en-US" altLang="en-US"/>
              <a:pPr/>
              <a:t>‹#›</a:t>
            </a:fld>
            <a:endParaRPr lang="en-US" altLang="en-US"/>
          </a:p>
        </p:txBody>
      </p:sp>
    </p:spTree>
    <p:extLst>
      <p:ext uri="{BB962C8B-B14F-4D97-AF65-F5344CB8AC3E}">
        <p14:creationId xmlns:p14="http://schemas.microsoft.com/office/powerpoint/2010/main" val="323947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7EFA0-E70D-4700-9784-9D03D8CF66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737A51-A1DF-46B5-9670-2A27DA7390C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6504AF91-0902-EC4D-BEE9-ABFCC666AA4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0">
            <a:extLst>
              <a:ext uri="{FF2B5EF4-FFF2-40B4-BE49-F238E27FC236}">
                <a16:creationId xmlns:a16="http://schemas.microsoft.com/office/drawing/2014/main" id="{ABF8C411-4A2F-E040-B7F2-BE387C7505B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1">
            <a:extLst>
              <a:ext uri="{FF2B5EF4-FFF2-40B4-BE49-F238E27FC236}">
                <a16:creationId xmlns:a16="http://schemas.microsoft.com/office/drawing/2014/main" id="{1F4850A1-DC79-0943-89C2-079FFEF3B824}"/>
              </a:ext>
            </a:extLst>
          </p:cNvPr>
          <p:cNvSpPr>
            <a:spLocks noGrp="1" noChangeArrowheads="1"/>
          </p:cNvSpPr>
          <p:nvPr>
            <p:ph type="sldNum" sz="quarter" idx="12"/>
          </p:nvPr>
        </p:nvSpPr>
        <p:spPr>
          <a:ln/>
        </p:spPr>
        <p:txBody>
          <a:bodyPr/>
          <a:lstStyle>
            <a:lvl1pPr>
              <a:defRPr/>
            </a:lvl1pPr>
          </a:lstStyle>
          <a:p>
            <a:fld id="{F847D289-D87E-1C41-A677-F55F24D4A3F6}" type="slidenum">
              <a:rPr lang="en-US" altLang="en-US"/>
              <a:pPr/>
              <a:t>‹#›</a:t>
            </a:fld>
            <a:endParaRPr lang="en-US" altLang="en-US"/>
          </a:p>
        </p:txBody>
      </p:sp>
    </p:spTree>
    <p:extLst>
      <p:ext uri="{BB962C8B-B14F-4D97-AF65-F5344CB8AC3E}">
        <p14:creationId xmlns:p14="http://schemas.microsoft.com/office/powerpoint/2010/main" val="1882776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AAC3A5-ACD6-4F32-8978-02308C2C5CA7}"/>
              </a:ext>
            </a:extLst>
          </p:cNvPr>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D5C1C6-BD3F-4DC0-9342-44560B9BF77A}"/>
              </a:ext>
            </a:extLst>
          </p:cNvPr>
          <p:cNvSpPr>
            <a:spLocks noGrp="1"/>
          </p:cNvSpPr>
          <p:nvPr>
            <p:ph type="body" orient="vert" idx="1"/>
          </p:nvPr>
        </p:nvSpPr>
        <p:spPr>
          <a:xfrm>
            <a:off x="457200" y="277813"/>
            <a:ext cx="6019800" cy="58483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8836EF96-2B6B-9042-BE72-61D4A06E109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0">
            <a:extLst>
              <a:ext uri="{FF2B5EF4-FFF2-40B4-BE49-F238E27FC236}">
                <a16:creationId xmlns:a16="http://schemas.microsoft.com/office/drawing/2014/main" id="{0BD5C8CB-6ABD-B84E-8049-E8D05C6709A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1">
            <a:extLst>
              <a:ext uri="{FF2B5EF4-FFF2-40B4-BE49-F238E27FC236}">
                <a16:creationId xmlns:a16="http://schemas.microsoft.com/office/drawing/2014/main" id="{D6102871-1A16-144F-8A87-D29251C37F35}"/>
              </a:ext>
            </a:extLst>
          </p:cNvPr>
          <p:cNvSpPr>
            <a:spLocks noGrp="1" noChangeArrowheads="1"/>
          </p:cNvSpPr>
          <p:nvPr>
            <p:ph type="sldNum" sz="quarter" idx="12"/>
          </p:nvPr>
        </p:nvSpPr>
        <p:spPr>
          <a:ln/>
        </p:spPr>
        <p:txBody>
          <a:bodyPr/>
          <a:lstStyle>
            <a:lvl1pPr>
              <a:defRPr/>
            </a:lvl1pPr>
          </a:lstStyle>
          <a:p>
            <a:fld id="{678179A0-49E7-6F4C-8DD8-7B3FB881961E}" type="slidenum">
              <a:rPr lang="en-US" altLang="en-US"/>
              <a:pPr/>
              <a:t>‹#›</a:t>
            </a:fld>
            <a:endParaRPr lang="en-US" altLang="en-US"/>
          </a:p>
        </p:txBody>
      </p:sp>
    </p:spTree>
    <p:extLst>
      <p:ext uri="{BB962C8B-B14F-4D97-AF65-F5344CB8AC3E}">
        <p14:creationId xmlns:p14="http://schemas.microsoft.com/office/powerpoint/2010/main" val="1100149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80439-F4FB-4E3E-B33E-C033109820F0}"/>
              </a:ext>
            </a:extLst>
          </p:cNvPr>
          <p:cNvSpPr>
            <a:spLocks noGrp="1"/>
          </p:cNvSpPr>
          <p:nvPr>
            <p:ph type="title"/>
          </p:nvPr>
        </p:nvSpPr>
        <p:spPr>
          <a:xfrm>
            <a:off x="457200" y="277813"/>
            <a:ext cx="8229600" cy="1139825"/>
          </a:xfrm>
        </p:spPr>
        <p:txBody>
          <a:bodyPr/>
          <a:lstStyle/>
          <a:p>
            <a:r>
              <a:rPr lang="en-US"/>
              <a:t>Click to edit Master title style</a:t>
            </a:r>
          </a:p>
        </p:txBody>
      </p:sp>
      <p:sp>
        <p:nvSpPr>
          <p:cNvPr id="3" name="Chart Placeholder 2">
            <a:extLst>
              <a:ext uri="{FF2B5EF4-FFF2-40B4-BE49-F238E27FC236}">
                <a16:creationId xmlns:a16="http://schemas.microsoft.com/office/drawing/2014/main" id="{3B714C94-7E0C-4120-A0A4-881C25668CAA}"/>
              </a:ext>
            </a:extLst>
          </p:cNvPr>
          <p:cNvSpPr>
            <a:spLocks noGrp="1"/>
          </p:cNvSpPr>
          <p:nvPr>
            <p:ph type="chart" idx="1"/>
          </p:nvPr>
        </p:nvSpPr>
        <p:spPr>
          <a:xfrm>
            <a:off x="457200" y="1600200"/>
            <a:ext cx="8229600" cy="4525963"/>
          </a:xfrm>
        </p:spPr>
        <p:txBody>
          <a:bodyPr/>
          <a:lstStyle/>
          <a:p>
            <a:pPr lvl="0"/>
            <a:endParaRPr lang="en-US" noProof="0"/>
          </a:p>
        </p:txBody>
      </p:sp>
      <p:sp>
        <p:nvSpPr>
          <p:cNvPr id="4" name="Rectangle 69">
            <a:extLst>
              <a:ext uri="{FF2B5EF4-FFF2-40B4-BE49-F238E27FC236}">
                <a16:creationId xmlns:a16="http://schemas.microsoft.com/office/drawing/2014/main" id="{C468A8ED-0305-D941-BD3F-4C35FD37ABD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0">
            <a:extLst>
              <a:ext uri="{FF2B5EF4-FFF2-40B4-BE49-F238E27FC236}">
                <a16:creationId xmlns:a16="http://schemas.microsoft.com/office/drawing/2014/main" id="{A6EF0765-EF02-B642-B8F2-C07E4120DB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1">
            <a:extLst>
              <a:ext uri="{FF2B5EF4-FFF2-40B4-BE49-F238E27FC236}">
                <a16:creationId xmlns:a16="http://schemas.microsoft.com/office/drawing/2014/main" id="{A9299EA0-787D-3E44-9C7F-32212B88C7FD}"/>
              </a:ext>
            </a:extLst>
          </p:cNvPr>
          <p:cNvSpPr>
            <a:spLocks noGrp="1" noChangeArrowheads="1"/>
          </p:cNvSpPr>
          <p:nvPr>
            <p:ph type="sldNum" sz="quarter" idx="12"/>
          </p:nvPr>
        </p:nvSpPr>
        <p:spPr>
          <a:ln/>
        </p:spPr>
        <p:txBody>
          <a:bodyPr/>
          <a:lstStyle>
            <a:lvl1pPr>
              <a:defRPr/>
            </a:lvl1pPr>
          </a:lstStyle>
          <a:p>
            <a:fld id="{F757ACC9-5C0C-BB44-872D-395053A3BF2D}" type="slidenum">
              <a:rPr lang="en-US" altLang="en-US"/>
              <a:pPr/>
              <a:t>‹#›</a:t>
            </a:fld>
            <a:endParaRPr lang="en-US" altLang="en-US"/>
          </a:p>
        </p:txBody>
      </p:sp>
    </p:spTree>
    <p:extLst>
      <p:ext uri="{BB962C8B-B14F-4D97-AF65-F5344CB8AC3E}">
        <p14:creationId xmlns:p14="http://schemas.microsoft.com/office/powerpoint/2010/main" val="188109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59D1-5AC9-4785-854C-3EB144D817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07CF3-35CB-4059-BEFA-3DC0093B61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36243694-CBC0-4145-B25C-F5EAFE6AF13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0">
            <a:extLst>
              <a:ext uri="{FF2B5EF4-FFF2-40B4-BE49-F238E27FC236}">
                <a16:creationId xmlns:a16="http://schemas.microsoft.com/office/drawing/2014/main" id="{52A5A41E-CDA6-8B4C-9F8A-5DFA980724A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1">
            <a:extLst>
              <a:ext uri="{FF2B5EF4-FFF2-40B4-BE49-F238E27FC236}">
                <a16:creationId xmlns:a16="http://schemas.microsoft.com/office/drawing/2014/main" id="{907068BA-8AF3-B54E-A6BA-8D7BBA7CE198}"/>
              </a:ext>
            </a:extLst>
          </p:cNvPr>
          <p:cNvSpPr>
            <a:spLocks noGrp="1" noChangeArrowheads="1"/>
          </p:cNvSpPr>
          <p:nvPr>
            <p:ph type="sldNum" sz="quarter" idx="12"/>
          </p:nvPr>
        </p:nvSpPr>
        <p:spPr>
          <a:ln/>
        </p:spPr>
        <p:txBody>
          <a:bodyPr/>
          <a:lstStyle>
            <a:lvl1pPr>
              <a:defRPr/>
            </a:lvl1pPr>
          </a:lstStyle>
          <a:p>
            <a:fld id="{75A3F8AB-3FDB-CD44-B363-7B8EA8102586}" type="slidenum">
              <a:rPr lang="en-US" altLang="en-US"/>
              <a:pPr/>
              <a:t>‹#›</a:t>
            </a:fld>
            <a:endParaRPr lang="en-US" altLang="en-US"/>
          </a:p>
        </p:txBody>
      </p:sp>
    </p:spTree>
    <p:extLst>
      <p:ext uri="{BB962C8B-B14F-4D97-AF65-F5344CB8AC3E}">
        <p14:creationId xmlns:p14="http://schemas.microsoft.com/office/powerpoint/2010/main" val="147723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E10B1-9341-401C-A44B-1808F2005FF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BF8B0D-0DE9-433B-BCE3-56A82D251CA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69">
            <a:extLst>
              <a:ext uri="{FF2B5EF4-FFF2-40B4-BE49-F238E27FC236}">
                <a16:creationId xmlns:a16="http://schemas.microsoft.com/office/drawing/2014/main" id="{9130402A-314D-DE45-B57E-60DE5C6FF3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0">
            <a:extLst>
              <a:ext uri="{FF2B5EF4-FFF2-40B4-BE49-F238E27FC236}">
                <a16:creationId xmlns:a16="http://schemas.microsoft.com/office/drawing/2014/main" id="{8B98DC75-55C8-2E45-8855-EAFD9D6574B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1">
            <a:extLst>
              <a:ext uri="{FF2B5EF4-FFF2-40B4-BE49-F238E27FC236}">
                <a16:creationId xmlns:a16="http://schemas.microsoft.com/office/drawing/2014/main" id="{26B6F0E9-E3CF-8D4A-9DE3-374B990A1D7F}"/>
              </a:ext>
            </a:extLst>
          </p:cNvPr>
          <p:cNvSpPr>
            <a:spLocks noGrp="1" noChangeArrowheads="1"/>
          </p:cNvSpPr>
          <p:nvPr>
            <p:ph type="sldNum" sz="quarter" idx="12"/>
          </p:nvPr>
        </p:nvSpPr>
        <p:spPr>
          <a:ln/>
        </p:spPr>
        <p:txBody>
          <a:bodyPr/>
          <a:lstStyle>
            <a:lvl1pPr>
              <a:defRPr/>
            </a:lvl1pPr>
          </a:lstStyle>
          <a:p>
            <a:fld id="{543B8450-544C-FC4D-B444-A2A99490F856}" type="slidenum">
              <a:rPr lang="en-US" altLang="en-US"/>
              <a:pPr/>
              <a:t>‹#›</a:t>
            </a:fld>
            <a:endParaRPr lang="en-US" altLang="en-US"/>
          </a:p>
        </p:txBody>
      </p:sp>
    </p:spTree>
    <p:extLst>
      <p:ext uri="{BB962C8B-B14F-4D97-AF65-F5344CB8AC3E}">
        <p14:creationId xmlns:p14="http://schemas.microsoft.com/office/powerpoint/2010/main" val="190341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196D-0A00-4A96-A3A0-8BEE02A5BC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AF0269-B3F8-4078-ABDF-4B1507216198}"/>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58C579-7C1F-4FC2-BF2F-D834146C8D16}"/>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a:extLst>
              <a:ext uri="{FF2B5EF4-FFF2-40B4-BE49-F238E27FC236}">
                <a16:creationId xmlns:a16="http://schemas.microsoft.com/office/drawing/2014/main" id="{E3F63825-196D-D845-924A-3D1DA96B15A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0">
            <a:extLst>
              <a:ext uri="{FF2B5EF4-FFF2-40B4-BE49-F238E27FC236}">
                <a16:creationId xmlns:a16="http://schemas.microsoft.com/office/drawing/2014/main" id="{B4D156A0-2299-414A-A025-00E360265ED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1">
            <a:extLst>
              <a:ext uri="{FF2B5EF4-FFF2-40B4-BE49-F238E27FC236}">
                <a16:creationId xmlns:a16="http://schemas.microsoft.com/office/drawing/2014/main" id="{021E0EBC-C7E7-0C4E-993D-088DFDAFEFCF}"/>
              </a:ext>
            </a:extLst>
          </p:cNvPr>
          <p:cNvSpPr>
            <a:spLocks noGrp="1" noChangeArrowheads="1"/>
          </p:cNvSpPr>
          <p:nvPr>
            <p:ph type="sldNum" sz="quarter" idx="12"/>
          </p:nvPr>
        </p:nvSpPr>
        <p:spPr>
          <a:ln/>
        </p:spPr>
        <p:txBody>
          <a:bodyPr/>
          <a:lstStyle>
            <a:lvl1pPr>
              <a:defRPr/>
            </a:lvl1pPr>
          </a:lstStyle>
          <a:p>
            <a:fld id="{FE8506D5-53AC-484E-B1A6-710FBD99B612}" type="slidenum">
              <a:rPr lang="en-US" altLang="en-US"/>
              <a:pPr/>
              <a:t>‹#›</a:t>
            </a:fld>
            <a:endParaRPr lang="en-US" altLang="en-US"/>
          </a:p>
        </p:txBody>
      </p:sp>
    </p:spTree>
    <p:extLst>
      <p:ext uri="{BB962C8B-B14F-4D97-AF65-F5344CB8AC3E}">
        <p14:creationId xmlns:p14="http://schemas.microsoft.com/office/powerpoint/2010/main" val="189768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40FD3-9A36-4FE1-BFEB-C1DF8A48FD6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5E5443-D6FC-4E4E-96A4-24DF60D2E3B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701FB6-EB8A-4CB8-9B5E-6CB1E2550DA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8A3C7B-8211-4749-BB12-C113A2B4F5B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AD1D34-A391-4C21-9D60-B236DEAA509D}"/>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9">
            <a:extLst>
              <a:ext uri="{FF2B5EF4-FFF2-40B4-BE49-F238E27FC236}">
                <a16:creationId xmlns:a16="http://schemas.microsoft.com/office/drawing/2014/main" id="{5BEE4297-B905-2545-AD79-42D71455D47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70">
            <a:extLst>
              <a:ext uri="{FF2B5EF4-FFF2-40B4-BE49-F238E27FC236}">
                <a16:creationId xmlns:a16="http://schemas.microsoft.com/office/drawing/2014/main" id="{C42C33FF-ACEE-6C48-A3D1-419AFBA0F6F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1">
            <a:extLst>
              <a:ext uri="{FF2B5EF4-FFF2-40B4-BE49-F238E27FC236}">
                <a16:creationId xmlns:a16="http://schemas.microsoft.com/office/drawing/2014/main" id="{531C857C-3B41-7349-9E07-14A54F63876A}"/>
              </a:ext>
            </a:extLst>
          </p:cNvPr>
          <p:cNvSpPr>
            <a:spLocks noGrp="1" noChangeArrowheads="1"/>
          </p:cNvSpPr>
          <p:nvPr>
            <p:ph type="sldNum" sz="quarter" idx="12"/>
          </p:nvPr>
        </p:nvSpPr>
        <p:spPr>
          <a:ln/>
        </p:spPr>
        <p:txBody>
          <a:bodyPr/>
          <a:lstStyle>
            <a:lvl1pPr>
              <a:defRPr/>
            </a:lvl1pPr>
          </a:lstStyle>
          <a:p>
            <a:fld id="{C822856D-E8B1-A946-B85E-9D76FE8BD468}" type="slidenum">
              <a:rPr lang="en-US" altLang="en-US"/>
              <a:pPr/>
              <a:t>‹#›</a:t>
            </a:fld>
            <a:endParaRPr lang="en-US" altLang="en-US"/>
          </a:p>
        </p:txBody>
      </p:sp>
    </p:spTree>
    <p:extLst>
      <p:ext uri="{BB962C8B-B14F-4D97-AF65-F5344CB8AC3E}">
        <p14:creationId xmlns:p14="http://schemas.microsoft.com/office/powerpoint/2010/main" val="1586107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2FE1B-8261-4EDB-AF5C-512DD26A186A}"/>
              </a:ext>
            </a:extLst>
          </p:cNvPr>
          <p:cNvSpPr>
            <a:spLocks noGrp="1"/>
          </p:cNvSpPr>
          <p:nvPr>
            <p:ph type="title"/>
          </p:nvPr>
        </p:nvSpPr>
        <p:spPr/>
        <p:txBody>
          <a:bodyPr/>
          <a:lstStyle/>
          <a:p>
            <a:r>
              <a:rPr lang="en-US"/>
              <a:t>Click to edit Master title style</a:t>
            </a:r>
          </a:p>
        </p:txBody>
      </p:sp>
      <p:sp>
        <p:nvSpPr>
          <p:cNvPr id="3" name="Rectangle 69">
            <a:extLst>
              <a:ext uri="{FF2B5EF4-FFF2-40B4-BE49-F238E27FC236}">
                <a16:creationId xmlns:a16="http://schemas.microsoft.com/office/drawing/2014/main" id="{F858288A-0C11-804B-A44F-FB558F2D26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70">
            <a:extLst>
              <a:ext uri="{FF2B5EF4-FFF2-40B4-BE49-F238E27FC236}">
                <a16:creationId xmlns:a16="http://schemas.microsoft.com/office/drawing/2014/main" id="{C2A4B286-B70E-8A47-AB1F-AA1F4CF09AF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1">
            <a:extLst>
              <a:ext uri="{FF2B5EF4-FFF2-40B4-BE49-F238E27FC236}">
                <a16:creationId xmlns:a16="http://schemas.microsoft.com/office/drawing/2014/main" id="{C4534A44-C2C4-A34A-ABDF-B44ED789A4FF}"/>
              </a:ext>
            </a:extLst>
          </p:cNvPr>
          <p:cNvSpPr>
            <a:spLocks noGrp="1" noChangeArrowheads="1"/>
          </p:cNvSpPr>
          <p:nvPr>
            <p:ph type="sldNum" sz="quarter" idx="12"/>
          </p:nvPr>
        </p:nvSpPr>
        <p:spPr>
          <a:ln/>
        </p:spPr>
        <p:txBody>
          <a:bodyPr/>
          <a:lstStyle>
            <a:lvl1pPr>
              <a:defRPr/>
            </a:lvl1pPr>
          </a:lstStyle>
          <a:p>
            <a:fld id="{88EF44A2-8091-404B-9E4A-82236F9292B2}" type="slidenum">
              <a:rPr lang="en-US" altLang="en-US"/>
              <a:pPr/>
              <a:t>‹#›</a:t>
            </a:fld>
            <a:endParaRPr lang="en-US" altLang="en-US"/>
          </a:p>
        </p:txBody>
      </p:sp>
    </p:spTree>
    <p:extLst>
      <p:ext uri="{BB962C8B-B14F-4D97-AF65-F5344CB8AC3E}">
        <p14:creationId xmlns:p14="http://schemas.microsoft.com/office/powerpoint/2010/main" val="1940059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a:extLst>
              <a:ext uri="{FF2B5EF4-FFF2-40B4-BE49-F238E27FC236}">
                <a16:creationId xmlns:a16="http://schemas.microsoft.com/office/drawing/2014/main" id="{111ADAE6-A253-0642-954C-A6B47719540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70">
            <a:extLst>
              <a:ext uri="{FF2B5EF4-FFF2-40B4-BE49-F238E27FC236}">
                <a16:creationId xmlns:a16="http://schemas.microsoft.com/office/drawing/2014/main" id="{86E1DFC6-7AB7-D14F-9D0D-BF4DD658518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1">
            <a:extLst>
              <a:ext uri="{FF2B5EF4-FFF2-40B4-BE49-F238E27FC236}">
                <a16:creationId xmlns:a16="http://schemas.microsoft.com/office/drawing/2014/main" id="{E82E20C0-8FB6-A542-ABEF-E41EF330FCEA}"/>
              </a:ext>
            </a:extLst>
          </p:cNvPr>
          <p:cNvSpPr>
            <a:spLocks noGrp="1" noChangeArrowheads="1"/>
          </p:cNvSpPr>
          <p:nvPr>
            <p:ph type="sldNum" sz="quarter" idx="12"/>
          </p:nvPr>
        </p:nvSpPr>
        <p:spPr>
          <a:ln/>
        </p:spPr>
        <p:txBody>
          <a:bodyPr/>
          <a:lstStyle>
            <a:lvl1pPr>
              <a:defRPr/>
            </a:lvl1pPr>
          </a:lstStyle>
          <a:p>
            <a:fld id="{6DCCBB39-83A2-0344-8324-111A5CD84F87}" type="slidenum">
              <a:rPr lang="en-US" altLang="en-US"/>
              <a:pPr/>
              <a:t>‹#›</a:t>
            </a:fld>
            <a:endParaRPr lang="en-US" altLang="en-US"/>
          </a:p>
        </p:txBody>
      </p:sp>
    </p:spTree>
    <p:extLst>
      <p:ext uri="{BB962C8B-B14F-4D97-AF65-F5344CB8AC3E}">
        <p14:creationId xmlns:p14="http://schemas.microsoft.com/office/powerpoint/2010/main" val="3111666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51D5D-DBBE-4689-BBAC-D7495ECA7F1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EC35E-019E-4C1C-B98C-8148E5ADD35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0176B5-524D-40DC-A66D-CEEB17EB239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69">
            <a:extLst>
              <a:ext uri="{FF2B5EF4-FFF2-40B4-BE49-F238E27FC236}">
                <a16:creationId xmlns:a16="http://schemas.microsoft.com/office/drawing/2014/main" id="{BFCAB55A-3F34-B744-9AF0-C8AB54EAB26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0">
            <a:extLst>
              <a:ext uri="{FF2B5EF4-FFF2-40B4-BE49-F238E27FC236}">
                <a16:creationId xmlns:a16="http://schemas.microsoft.com/office/drawing/2014/main" id="{3E96ABEB-8B47-1E43-A55A-514A6E68D39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1">
            <a:extLst>
              <a:ext uri="{FF2B5EF4-FFF2-40B4-BE49-F238E27FC236}">
                <a16:creationId xmlns:a16="http://schemas.microsoft.com/office/drawing/2014/main" id="{8ABF79E3-469A-764B-A8FF-4F0A625CA9DC}"/>
              </a:ext>
            </a:extLst>
          </p:cNvPr>
          <p:cNvSpPr>
            <a:spLocks noGrp="1" noChangeArrowheads="1"/>
          </p:cNvSpPr>
          <p:nvPr>
            <p:ph type="sldNum" sz="quarter" idx="12"/>
          </p:nvPr>
        </p:nvSpPr>
        <p:spPr>
          <a:ln/>
        </p:spPr>
        <p:txBody>
          <a:bodyPr/>
          <a:lstStyle>
            <a:lvl1pPr>
              <a:defRPr/>
            </a:lvl1pPr>
          </a:lstStyle>
          <a:p>
            <a:fld id="{56A06297-83F0-7348-937F-D6D46F77BD92}" type="slidenum">
              <a:rPr lang="en-US" altLang="en-US"/>
              <a:pPr/>
              <a:t>‹#›</a:t>
            </a:fld>
            <a:endParaRPr lang="en-US" altLang="en-US"/>
          </a:p>
        </p:txBody>
      </p:sp>
    </p:spTree>
    <p:extLst>
      <p:ext uri="{BB962C8B-B14F-4D97-AF65-F5344CB8AC3E}">
        <p14:creationId xmlns:p14="http://schemas.microsoft.com/office/powerpoint/2010/main" val="1907063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E3B44-B53B-40BC-9F69-F23FE0B6142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F1D84E-FA73-4037-B863-D6DDCB71D7D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57D8C8D3-CC5F-4A33-9914-B51B67D40A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69">
            <a:extLst>
              <a:ext uri="{FF2B5EF4-FFF2-40B4-BE49-F238E27FC236}">
                <a16:creationId xmlns:a16="http://schemas.microsoft.com/office/drawing/2014/main" id="{781A391E-6ADE-B743-B319-046C260695F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0">
            <a:extLst>
              <a:ext uri="{FF2B5EF4-FFF2-40B4-BE49-F238E27FC236}">
                <a16:creationId xmlns:a16="http://schemas.microsoft.com/office/drawing/2014/main" id="{126ED2AF-C9F5-9540-B514-241C095EBD1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1">
            <a:extLst>
              <a:ext uri="{FF2B5EF4-FFF2-40B4-BE49-F238E27FC236}">
                <a16:creationId xmlns:a16="http://schemas.microsoft.com/office/drawing/2014/main" id="{BA647A28-A485-964C-954D-2B9B1797AAFF}"/>
              </a:ext>
            </a:extLst>
          </p:cNvPr>
          <p:cNvSpPr>
            <a:spLocks noGrp="1" noChangeArrowheads="1"/>
          </p:cNvSpPr>
          <p:nvPr>
            <p:ph type="sldNum" sz="quarter" idx="12"/>
          </p:nvPr>
        </p:nvSpPr>
        <p:spPr>
          <a:ln/>
        </p:spPr>
        <p:txBody>
          <a:bodyPr/>
          <a:lstStyle>
            <a:lvl1pPr>
              <a:defRPr/>
            </a:lvl1pPr>
          </a:lstStyle>
          <a:p>
            <a:fld id="{B1F092CE-5736-784F-A007-66E1B6490A69}" type="slidenum">
              <a:rPr lang="en-US" altLang="en-US"/>
              <a:pPr/>
              <a:t>‹#›</a:t>
            </a:fld>
            <a:endParaRPr lang="en-US" altLang="en-US"/>
          </a:p>
        </p:txBody>
      </p:sp>
    </p:spTree>
    <p:extLst>
      <p:ext uri="{BB962C8B-B14F-4D97-AF65-F5344CB8AC3E}">
        <p14:creationId xmlns:p14="http://schemas.microsoft.com/office/powerpoint/2010/main" val="1629506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Freeform 2">
            <a:extLst>
              <a:ext uri="{FF2B5EF4-FFF2-40B4-BE49-F238E27FC236}">
                <a16:creationId xmlns:a16="http://schemas.microsoft.com/office/drawing/2014/main" id="{BBD4358B-E1AA-4934-AF01-6D44C5B124DD}"/>
              </a:ext>
            </a:extLst>
          </p:cNvPr>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nvGrpSpPr>
          <p:cNvPr id="1027" name="Group 3">
            <a:extLst>
              <a:ext uri="{FF2B5EF4-FFF2-40B4-BE49-F238E27FC236}">
                <a16:creationId xmlns:a16="http://schemas.microsoft.com/office/drawing/2014/main" id="{3EB53C68-3716-E541-AA0B-6625258CF95B}"/>
              </a:ext>
            </a:extLst>
          </p:cNvPr>
          <p:cNvGrpSpPr>
            <a:grpSpLocks/>
          </p:cNvGrpSpPr>
          <p:nvPr/>
        </p:nvGrpSpPr>
        <p:grpSpPr bwMode="auto">
          <a:xfrm>
            <a:off x="3175" y="4267200"/>
            <a:ext cx="9140825" cy="2590800"/>
            <a:chOff x="2" y="2688"/>
            <a:chExt cx="5758" cy="1632"/>
          </a:xfrm>
        </p:grpSpPr>
        <p:sp>
          <p:nvSpPr>
            <p:cNvPr id="1033" name="Freeform 4">
              <a:extLst>
                <a:ext uri="{FF2B5EF4-FFF2-40B4-BE49-F238E27FC236}">
                  <a16:creationId xmlns:a16="http://schemas.microsoft.com/office/drawing/2014/main" id="{D46C9810-FEA4-D14F-BAF1-93FE4BE28303}"/>
                </a:ext>
              </a:extLst>
            </p:cNvPr>
            <p:cNvSpPr>
              <a:spLocks/>
            </p:cNvSpPr>
            <p:nvPr/>
          </p:nvSpPr>
          <p:spPr bwMode="hidden">
            <a:xfrm>
              <a:off x="2" y="2688"/>
              <a:ext cx="5758" cy="1632"/>
            </a:xfrm>
            <a:custGeom>
              <a:avLst/>
              <a:gdLst>
                <a:gd name="T0" fmla="*/ 6168 w 5740"/>
                <a:gd name="T1" fmla="*/ 0 h 4316"/>
                <a:gd name="T2" fmla="*/ 0 w 5740"/>
                <a:gd name="T3" fmla="*/ 0 h 4316"/>
                <a:gd name="T4" fmla="*/ 0 w 5740"/>
                <a:gd name="T5" fmla="*/ 0 h 4316"/>
                <a:gd name="T6" fmla="*/ 6168 w 5740"/>
                <a:gd name="T7" fmla="*/ 0 h 4316"/>
                <a:gd name="T8" fmla="*/ 6168 w 5740"/>
                <a:gd name="T9" fmla="*/ 0 h 4316"/>
                <a:gd name="T10" fmla="*/ 6168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5">
              <a:extLst>
                <a:ext uri="{FF2B5EF4-FFF2-40B4-BE49-F238E27FC236}">
                  <a16:creationId xmlns:a16="http://schemas.microsoft.com/office/drawing/2014/main" id="{50A3B8EB-E1B8-0944-8AD6-7B8E673C4A7C}"/>
                </a:ext>
              </a:extLst>
            </p:cNvPr>
            <p:cNvGrpSpPr>
              <a:grpSpLocks/>
            </p:cNvGrpSpPr>
            <p:nvPr userDrawn="1"/>
          </p:nvGrpSpPr>
          <p:grpSpPr bwMode="auto">
            <a:xfrm>
              <a:off x="3528" y="3715"/>
              <a:ext cx="792" cy="521"/>
              <a:chOff x="3527" y="3715"/>
              <a:chExt cx="792" cy="521"/>
            </a:xfrm>
          </p:grpSpPr>
          <p:sp>
            <p:nvSpPr>
              <p:cNvPr id="6150" name="Oval 6">
                <a:extLst>
                  <a:ext uri="{FF2B5EF4-FFF2-40B4-BE49-F238E27FC236}">
                    <a16:creationId xmlns:a16="http://schemas.microsoft.com/office/drawing/2014/main" id="{8C1B4CCF-A33E-4DBB-ACA7-6203DFFDB5F0}"/>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51" name="Oval 7">
                <a:extLst>
                  <a:ext uri="{FF2B5EF4-FFF2-40B4-BE49-F238E27FC236}">
                    <a16:creationId xmlns:a16="http://schemas.microsoft.com/office/drawing/2014/main" id="{4624D963-9C69-48AE-AD4F-791C01497033}"/>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52" name="Oval 8">
                <a:extLst>
                  <a:ext uri="{FF2B5EF4-FFF2-40B4-BE49-F238E27FC236}">
                    <a16:creationId xmlns:a16="http://schemas.microsoft.com/office/drawing/2014/main" id="{4AA02958-76E3-43F3-B10F-D638FC108BE2}"/>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53" name="Oval 9">
                <a:extLst>
                  <a:ext uri="{FF2B5EF4-FFF2-40B4-BE49-F238E27FC236}">
                    <a16:creationId xmlns:a16="http://schemas.microsoft.com/office/drawing/2014/main" id="{3267F9F0-B199-4015-A850-1AF7161ADB2B}"/>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54" name="Oval 10">
                <a:extLst>
                  <a:ext uri="{FF2B5EF4-FFF2-40B4-BE49-F238E27FC236}">
                    <a16:creationId xmlns:a16="http://schemas.microsoft.com/office/drawing/2014/main" id="{9D0632B7-7C98-42EE-9084-D05204E30DEA}"/>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55" name="Freeform 11">
                <a:extLst>
                  <a:ext uri="{FF2B5EF4-FFF2-40B4-BE49-F238E27FC236}">
                    <a16:creationId xmlns:a16="http://schemas.microsoft.com/office/drawing/2014/main" id="{5968FEBF-729F-4CDA-8DA4-5F5B8F45B81D}"/>
                  </a:ext>
                </a:extLst>
              </p:cNvPr>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56" name="Freeform 12">
                <a:extLst>
                  <a:ext uri="{FF2B5EF4-FFF2-40B4-BE49-F238E27FC236}">
                    <a16:creationId xmlns:a16="http://schemas.microsoft.com/office/drawing/2014/main" id="{2834A9AB-8A52-4F18-851E-0FAFFCB0269E}"/>
                  </a:ext>
                </a:extLst>
              </p:cNvPr>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57" name="Freeform 13">
                <a:extLst>
                  <a:ext uri="{FF2B5EF4-FFF2-40B4-BE49-F238E27FC236}">
                    <a16:creationId xmlns:a16="http://schemas.microsoft.com/office/drawing/2014/main" id="{36B668E4-8FD7-44DE-A93E-57B4280AF68A}"/>
                  </a:ext>
                </a:extLst>
              </p:cNvPr>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58" name="Freeform 14">
                <a:extLst>
                  <a:ext uri="{FF2B5EF4-FFF2-40B4-BE49-F238E27FC236}">
                    <a16:creationId xmlns:a16="http://schemas.microsoft.com/office/drawing/2014/main" id="{97C5C508-3A65-4C5A-BF34-A41F655DC580}"/>
                  </a:ext>
                </a:extLst>
              </p:cNvPr>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59" name="Freeform 15">
                <a:extLst>
                  <a:ext uri="{FF2B5EF4-FFF2-40B4-BE49-F238E27FC236}">
                    <a16:creationId xmlns:a16="http://schemas.microsoft.com/office/drawing/2014/main" id="{A53857B4-3FC0-47D5-BDD1-C50A9F5C61E8}"/>
                  </a:ext>
                </a:extLst>
              </p:cNvPr>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60" name="Oval 16">
                <a:extLst>
                  <a:ext uri="{FF2B5EF4-FFF2-40B4-BE49-F238E27FC236}">
                    <a16:creationId xmlns:a16="http://schemas.microsoft.com/office/drawing/2014/main" id="{471179B8-9C44-48ED-B8B5-061B326C422C}"/>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grpSp>
        <p:grpSp>
          <p:nvGrpSpPr>
            <p:cNvPr id="1035" name="Group 17">
              <a:extLst>
                <a:ext uri="{FF2B5EF4-FFF2-40B4-BE49-F238E27FC236}">
                  <a16:creationId xmlns:a16="http://schemas.microsoft.com/office/drawing/2014/main" id="{746FC6F1-FC8F-694A-894B-70F50CAAB761}"/>
                </a:ext>
              </a:extLst>
            </p:cNvPr>
            <p:cNvGrpSpPr>
              <a:grpSpLocks/>
            </p:cNvGrpSpPr>
            <p:nvPr userDrawn="1"/>
          </p:nvGrpSpPr>
          <p:grpSpPr bwMode="auto">
            <a:xfrm>
              <a:off x="1776" y="3631"/>
              <a:ext cx="1626" cy="683"/>
              <a:chOff x="1776" y="3631"/>
              <a:chExt cx="1626" cy="683"/>
            </a:xfrm>
          </p:grpSpPr>
          <p:sp>
            <p:nvSpPr>
              <p:cNvPr id="6162" name="Oval 18">
                <a:extLst>
                  <a:ext uri="{FF2B5EF4-FFF2-40B4-BE49-F238E27FC236}">
                    <a16:creationId xmlns:a16="http://schemas.microsoft.com/office/drawing/2014/main" id="{202A80F7-809D-4159-ACCA-9B0238F00272}"/>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63" name="Oval 19">
                <a:extLst>
                  <a:ext uri="{FF2B5EF4-FFF2-40B4-BE49-F238E27FC236}">
                    <a16:creationId xmlns:a16="http://schemas.microsoft.com/office/drawing/2014/main" id="{6A1A5B0E-78D7-4BAF-95E2-6F927895ABD2}"/>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64" name="Oval 20">
                <a:extLst>
                  <a:ext uri="{FF2B5EF4-FFF2-40B4-BE49-F238E27FC236}">
                    <a16:creationId xmlns:a16="http://schemas.microsoft.com/office/drawing/2014/main" id="{8031F729-FDB9-4305-AD42-CCEC23C6FA0A}"/>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65" name="Oval 21">
                <a:extLst>
                  <a:ext uri="{FF2B5EF4-FFF2-40B4-BE49-F238E27FC236}">
                    <a16:creationId xmlns:a16="http://schemas.microsoft.com/office/drawing/2014/main" id="{43B4D96A-E43C-432A-9BDA-EEF30A1BE1D1}"/>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66" name="Oval 22">
                <a:extLst>
                  <a:ext uri="{FF2B5EF4-FFF2-40B4-BE49-F238E27FC236}">
                    <a16:creationId xmlns:a16="http://schemas.microsoft.com/office/drawing/2014/main" id="{B4B4F535-2B72-4DDB-BB8B-D128CA99CA59}"/>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67" name="Oval 23">
                <a:extLst>
                  <a:ext uri="{FF2B5EF4-FFF2-40B4-BE49-F238E27FC236}">
                    <a16:creationId xmlns:a16="http://schemas.microsoft.com/office/drawing/2014/main" id="{520BFE61-429F-4EB3-9274-49A843C01F46}"/>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68" name="Oval 24">
                <a:extLst>
                  <a:ext uri="{FF2B5EF4-FFF2-40B4-BE49-F238E27FC236}">
                    <a16:creationId xmlns:a16="http://schemas.microsoft.com/office/drawing/2014/main" id="{B316CD51-3634-439E-ABD7-CA6B0A457D52}"/>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69" name="Oval 25">
                <a:extLst>
                  <a:ext uri="{FF2B5EF4-FFF2-40B4-BE49-F238E27FC236}">
                    <a16:creationId xmlns:a16="http://schemas.microsoft.com/office/drawing/2014/main" id="{2DA57885-A2D1-4073-A492-6EDC8317F82B}"/>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70" name="Freeform 26">
                <a:extLst>
                  <a:ext uri="{FF2B5EF4-FFF2-40B4-BE49-F238E27FC236}">
                    <a16:creationId xmlns:a16="http://schemas.microsoft.com/office/drawing/2014/main" id="{F439CE89-ECCF-4FAB-A40B-2127BD04CE62}"/>
                  </a:ext>
                </a:extLst>
              </p:cNvPr>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71" name="Freeform 27">
                <a:extLst>
                  <a:ext uri="{FF2B5EF4-FFF2-40B4-BE49-F238E27FC236}">
                    <a16:creationId xmlns:a16="http://schemas.microsoft.com/office/drawing/2014/main" id="{51EECB09-DE3A-416A-B5FB-8F36F3AA4A8B}"/>
                  </a:ext>
                </a:extLst>
              </p:cNvPr>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72" name="Freeform 28">
                <a:extLst>
                  <a:ext uri="{FF2B5EF4-FFF2-40B4-BE49-F238E27FC236}">
                    <a16:creationId xmlns:a16="http://schemas.microsoft.com/office/drawing/2014/main" id="{26424539-7473-4273-AA3F-8BCE2F1792F9}"/>
                  </a:ext>
                </a:extLst>
              </p:cNvPr>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73" name="Freeform 29">
                <a:extLst>
                  <a:ext uri="{FF2B5EF4-FFF2-40B4-BE49-F238E27FC236}">
                    <a16:creationId xmlns:a16="http://schemas.microsoft.com/office/drawing/2014/main" id="{9192A736-911D-4E75-AFA7-04D9CCB97671}"/>
                  </a:ext>
                </a:extLst>
              </p:cNvPr>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079" name="Freeform 30">
                <a:extLst>
                  <a:ext uri="{FF2B5EF4-FFF2-40B4-BE49-F238E27FC236}">
                    <a16:creationId xmlns:a16="http://schemas.microsoft.com/office/drawing/2014/main" id="{8CC164C4-5CBB-0C46-BC82-5F0A09965C2C}"/>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0" name="Freeform 31">
                <a:extLst>
                  <a:ext uri="{FF2B5EF4-FFF2-40B4-BE49-F238E27FC236}">
                    <a16:creationId xmlns:a16="http://schemas.microsoft.com/office/drawing/2014/main" id="{61BFE42B-D6E7-DD4C-8B18-53C522491A99}"/>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6" name="Freeform 32">
                <a:extLst>
                  <a:ext uri="{FF2B5EF4-FFF2-40B4-BE49-F238E27FC236}">
                    <a16:creationId xmlns:a16="http://schemas.microsoft.com/office/drawing/2014/main" id="{B882B86C-76CD-4783-9829-B1599D1E7DDD}"/>
                  </a:ext>
                </a:extLst>
              </p:cNvPr>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77" name="Freeform 33">
                <a:extLst>
                  <a:ext uri="{FF2B5EF4-FFF2-40B4-BE49-F238E27FC236}">
                    <a16:creationId xmlns:a16="http://schemas.microsoft.com/office/drawing/2014/main" id="{D35099E6-A8D1-4D33-9EB7-43F39E75D0C9}"/>
                  </a:ext>
                </a:extLst>
              </p:cNvPr>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78" name="Freeform 34">
                <a:extLst>
                  <a:ext uri="{FF2B5EF4-FFF2-40B4-BE49-F238E27FC236}">
                    <a16:creationId xmlns:a16="http://schemas.microsoft.com/office/drawing/2014/main" id="{A33EC728-B4D7-49BF-90CA-3F09A35D4BF0}"/>
                  </a:ext>
                </a:extLst>
              </p:cNvPr>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084" name="Freeform 35">
                <a:extLst>
                  <a:ext uri="{FF2B5EF4-FFF2-40B4-BE49-F238E27FC236}">
                    <a16:creationId xmlns:a16="http://schemas.microsoft.com/office/drawing/2014/main" id="{5A97C812-DC5B-DF43-8071-E465F2C7649E}"/>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6" name="Group 36">
              <a:extLst>
                <a:ext uri="{FF2B5EF4-FFF2-40B4-BE49-F238E27FC236}">
                  <a16:creationId xmlns:a16="http://schemas.microsoft.com/office/drawing/2014/main" id="{D2748D46-335F-5D46-B60B-B2060D3FC682}"/>
                </a:ext>
              </a:extLst>
            </p:cNvPr>
            <p:cNvGrpSpPr>
              <a:grpSpLocks/>
            </p:cNvGrpSpPr>
            <p:nvPr userDrawn="1"/>
          </p:nvGrpSpPr>
          <p:grpSpPr bwMode="auto">
            <a:xfrm>
              <a:off x="4128" y="3360"/>
              <a:ext cx="1351" cy="821"/>
              <a:chOff x="4128" y="3360"/>
              <a:chExt cx="1351" cy="821"/>
            </a:xfrm>
          </p:grpSpPr>
          <p:sp>
            <p:nvSpPr>
              <p:cNvPr id="6181" name="Freeform 37">
                <a:extLst>
                  <a:ext uri="{FF2B5EF4-FFF2-40B4-BE49-F238E27FC236}">
                    <a16:creationId xmlns:a16="http://schemas.microsoft.com/office/drawing/2014/main" id="{77EDA375-563E-4C2E-93EF-D7556193DEFA}"/>
                  </a:ext>
                </a:extLst>
              </p:cNvPr>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82" name="Freeform 38">
                <a:extLst>
                  <a:ext uri="{FF2B5EF4-FFF2-40B4-BE49-F238E27FC236}">
                    <a16:creationId xmlns:a16="http://schemas.microsoft.com/office/drawing/2014/main" id="{9D4ACC0F-AC43-4430-9450-038453EF7C3B}"/>
                  </a:ext>
                </a:extLst>
              </p:cNvPr>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83" name="Freeform 39">
                <a:extLst>
                  <a:ext uri="{FF2B5EF4-FFF2-40B4-BE49-F238E27FC236}">
                    <a16:creationId xmlns:a16="http://schemas.microsoft.com/office/drawing/2014/main" id="{108C7A96-B280-4C97-B59B-CF2C06EAC4A5}"/>
                  </a:ext>
                </a:extLst>
              </p:cNvPr>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84" name="Freeform 40">
                <a:extLst>
                  <a:ext uri="{FF2B5EF4-FFF2-40B4-BE49-F238E27FC236}">
                    <a16:creationId xmlns:a16="http://schemas.microsoft.com/office/drawing/2014/main" id="{D217636E-5D4E-4BBE-A1C5-03F635F44D05}"/>
                  </a:ext>
                </a:extLst>
              </p:cNvPr>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85" name="Freeform 41">
                <a:extLst>
                  <a:ext uri="{FF2B5EF4-FFF2-40B4-BE49-F238E27FC236}">
                    <a16:creationId xmlns:a16="http://schemas.microsoft.com/office/drawing/2014/main" id="{0FD96CE4-3B94-4281-BE9E-E3CE8CA5D103}"/>
                  </a:ext>
                </a:extLst>
              </p:cNvPr>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86" name="Freeform 42">
                <a:extLst>
                  <a:ext uri="{FF2B5EF4-FFF2-40B4-BE49-F238E27FC236}">
                    <a16:creationId xmlns:a16="http://schemas.microsoft.com/office/drawing/2014/main" id="{FDAA06DB-5E91-4E87-8D7D-27F29D635BDF}"/>
                  </a:ext>
                </a:extLst>
              </p:cNvPr>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87" name="Freeform 43">
                <a:extLst>
                  <a:ext uri="{FF2B5EF4-FFF2-40B4-BE49-F238E27FC236}">
                    <a16:creationId xmlns:a16="http://schemas.microsoft.com/office/drawing/2014/main" id="{66E59B1D-0469-4204-8F41-B5284E3676BD}"/>
                  </a:ext>
                </a:extLst>
              </p:cNvPr>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057" name="Freeform 44">
                <a:extLst>
                  <a:ext uri="{FF2B5EF4-FFF2-40B4-BE49-F238E27FC236}">
                    <a16:creationId xmlns:a16="http://schemas.microsoft.com/office/drawing/2014/main" id="{AC332AE5-1D58-5446-9F01-C238FBDD69B6}"/>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9" name="Freeform 45">
                <a:extLst>
                  <a:ext uri="{FF2B5EF4-FFF2-40B4-BE49-F238E27FC236}">
                    <a16:creationId xmlns:a16="http://schemas.microsoft.com/office/drawing/2014/main" id="{78D7452D-819B-4F6D-A89B-82031171546B}"/>
                  </a:ext>
                </a:extLst>
              </p:cNvPr>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90" name="Freeform 46">
                <a:extLst>
                  <a:ext uri="{FF2B5EF4-FFF2-40B4-BE49-F238E27FC236}">
                    <a16:creationId xmlns:a16="http://schemas.microsoft.com/office/drawing/2014/main" id="{D4286F79-533C-4BC5-B65B-77D9408B96AD}"/>
                  </a:ext>
                </a:extLst>
              </p:cNvPr>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91" name="Freeform 47">
                <a:extLst>
                  <a:ext uri="{FF2B5EF4-FFF2-40B4-BE49-F238E27FC236}">
                    <a16:creationId xmlns:a16="http://schemas.microsoft.com/office/drawing/2014/main" id="{39ACE695-85CE-4BC6-9C9B-AA884C8EFD06}"/>
                  </a:ext>
                </a:extLst>
              </p:cNvPr>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92" name="Oval 48">
                <a:extLst>
                  <a:ext uri="{FF2B5EF4-FFF2-40B4-BE49-F238E27FC236}">
                    <a16:creationId xmlns:a16="http://schemas.microsoft.com/office/drawing/2014/main" id="{2FD275F4-5F51-4128-B767-326743FDA00A}"/>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93" name="Oval 49">
                <a:extLst>
                  <a:ext uri="{FF2B5EF4-FFF2-40B4-BE49-F238E27FC236}">
                    <a16:creationId xmlns:a16="http://schemas.microsoft.com/office/drawing/2014/main" id="{9539E875-B44C-4620-A43B-5EFED3D12B7F}"/>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94" name="Oval 50">
                <a:extLst>
                  <a:ext uri="{FF2B5EF4-FFF2-40B4-BE49-F238E27FC236}">
                    <a16:creationId xmlns:a16="http://schemas.microsoft.com/office/drawing/2014/main" id="{B406EEC0-6BD0-4B7A-8A8F-E58547392548}"/>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95" name="Oval 51">
                <a:extLst>
                  <a:ext uri="{FF2B5EF4-FFF2-40B4-BE49-F238E27FC236}">
                    <a16:creationId xmlns:a16="http://schemas.microsoft.com/office/drawing/2014/main" id="{CB67D1FA-6141-4E02-ABEB-3724FFD363A8}"/>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96" name="Oval 52">
                <a:extLst>
                  <a:ext uri="{FF2B5EF4-FFF2-40B4-BE49-F238E27FC236}">
                    <a16:creationId xmlns:a16="http://schemas.microsoft.com/office/drawing/2014/main" id="{36D90692-5C4A-4590-8942-40316A44A63C}"/>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97" name="Oval 53">
                <a:extLst>
                  <a:ext uri="{FF2B5EF4-FFF2-40B4-BE49-F238E27FC236}">
                    <a16:creationId xmlns:a16="http://schemas.microsoft.com/office/drawing/2014/main" id="{85218D61-A0A9-4515-8C6D-C81EADFE887B}"/>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grpSp>
        <p:grpSp>
          <p:nvGrpSpPr>
            <p:cNvPr id="1037" name="Group 54">
              <a:extLst>
                <a:ext uri="{FF2B5EF4-FFF2-40B4-BE49-F238E27FC236}">
                  <a16:creationId xmlns:a16="http://schemas.microsoft.com/office/drawing/2014/main" id="{A74973B6-6BFF-EE47-8E59-7AAE0EE7CA26}"/>
                </a:ext>
              </a:extLst>
            </p:cNvPr>
            <p:cNvGrpSpPr>
              <a:grpSpLocks/>
            </p:cNvGrpSpPr>
            <p:nvPr userDrawn="1"/>
          </p:nvGrpSpPr>
          <p:grpSpPr bwMode="auto">
            <a:xfrm>
              <a:off x="5280" y="3024"/>
              <a:ext cx="425" cy="258"/>
              <a:chOff x="5280" y="3024"/>
              <a:chExt cx="425" cy="258"/>
            </a:xfrm>
          </p:grpSpPr>
          <p:sp>
            <p:nvSpPr>
              <p:cNvPr id="1038" name="Freeform 55">
                <a:extLst>
                  <a:ext uri="{FF2B5EF4-FFF2-40B4-BE49-F238E27FC236}">
                    <a16:creationId xmlns:a16="http://schemas.microsoft.com/office/drawing/2014/main" id="{84EA5C9A-2428-CE4D-A468-24D6D3FF54CB}"/>
                  </a:ext>
                </a:extLst>
              </p:cNvPr>
              <p:cNvSpPr>
                <a:spLocks/>
              </p:cNvSpPr>
              <p:nvPr/>
            </p:nvSpPr>
            <p:spPr bwMode="hidden">
              <a:xfrm>
                <a:off x="5280" y="3186"/>
                <a:ext cx="383" cy="96"/>
              </a:xfrm>
              <a:custGeom>
                <a:avLst/>
                <a:gdLst>
                  <a:gd name="T0" fmla="*/ 232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32 w 382"/>
                  <a:gd name="T19" fmla="*/ 96 h 96"/>
                  <a:gd name="T20" fmla="*/ 286 w 382"/>
                  <a:gd name="T21" fmla="*/ 90 h 96"/>
                  <a:gd name="T22" fmla="*/ 334 w 382"/>
                  <a:gd name="T23" fmla="*/ 84 h 96"/>
                  <a:gd name="T24" fmla="*/ 375 w 382"/>
                  <a:gd name="T25" fmla="*/ 66 h 96"/>
                  <a:gd name="T26" fmla="*/ 405 w 382"/>
                  <a:gd name="T27" fmla="*/ 42 h 96"/>
                  <a:gd name="T28" fmla="*/ 399 w 382"/>
                  <a:gd name="T29" fmla="*/ 42 h 96"/>
                  <a:gd name="T30" fmla="*/ 369 w 382"/>
                  <a:gd name="T31" fmla="*/ 66 h 96"/>
                  <a:gd name="T32" fmla="*/ 328 w 382"/>
                  <a:gd name="T33" fmla="*/ 78 h 96"/>
                  <a:gd name="T34" fmla="*/ 286 w 382"/>
                  <a:gd name="T35" fmla="*/ 90 h 96"/>
                  <a:gd name="T36" fmla="*/ 232 w 382"/>
                  <a:gd name="T37" fmla="*/ 96 h 96"/>
                  <a:gd name="T38" fmla="*/ 232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56">
                <a:extLst>
                  <a:ext uri="{FF2B5EF4-FFF2-40B4-BE49-F238E27FC236}">
                    <a16:creationId xmlns:a16="http://schemas.microsoft.com/office/drawing/2014/main" id="{A219F43E-1A33-B443-8C9F-A0FA32E479F6}"/>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57">
                <a:extLst>
                  <a:ext uri="{FF2B5EF4-FFF2-40B4-BE49-F238E27FC236}">
                    <a16:creationId xmlns:a16="http://schemas.microsoft.com/office/drawing/2014/main" id="{3F6650F2-5F4E-C747-B1C7-2272D366D35F}"/>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58">
                <a:extLst>
                  <a:ext uri="{FF2B5EF4-FFF2-40B4-BE49-F238E27FC236}">
                    <a16:creationId xmlns:a16="http://schemas.microsoft.com/office/drawing/2014/main" id="{3DD908DA-B824-3C4A-9ACB-27DB47371D1C}"/>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59">
                <a:extLst>
                  <a:ext uri="{FF2B5EF4-FFF2-40B4-BE49-F238E27FC236}">
                    <a16:creationId xmlns:a16="http://schemas.microsoft.com/office/drawing/2014/main" id="{4661A9ED-D92B-144C-81CB-550BE5DC443A}"/>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60">
                <a:extLst>
                  <a:ext uri="{FF2B5EF4-FFF2-40B4-BE49-F238E27FC236}">
                    <a16:creationId xmlns:a16="http://schemas.microsoft.com/office/drawing/2014/main" id="{2E93EB28-7791-E14E-8B42-B3B324D734ED}"/>
                  </a:ext>
                </a:extLst>
              </p:cNvPr>
              <p:cNvSpPr>
                <a:spLocks/>
              </p:cNvSpPr>
              <p:nvPr/>
            </p:nvSpPr>
            <p:spPr bwMode="hidden">
              <a:xfrm>
                <a:off x="5489" y="3042"/>
                <a:ext cx="186" cy="210"/>
              </a:xfrm>
              <a:custGeom>
                <a:avLst/>
                <a:gdLst>
                  <a:gd name="T0" fmla="*/ 0 w 185"/>
                  <a:gd name="T1" fmla="*/ 6 h 210"/>
                  <a:gd name="T2" fmla="*/ 66 w 185"/>
                  <a:gd name="T3" fmla="*/ 12 h 210"/>
                  <a:gd name="T4" fmla="*/ 142 w 185"/>
                  <a:gd name="T5" fmla="*/ 36 h 210"/>
                  <a:gd name="T6" fmla="*/ 178 w 185"/>
                  <a:gd name="T7" fmla="*/ 72 h 210"/>
                  <a:gd name="T8" fmla="*/ 184 w 185"/>
                  <a:gd name="T9" fmla="*/ 90 h 210"/>
                  <a:gd name="T10" fmla="*/ 190 w 185"/>
                  <a:gd name="T11" fmla="*/ 114 h 210"/>
                  <a:gd name="T12" fmla="*/ 184 w 185"/>
                  <a:gd name="T13" fmla="*/ 138 h 210"/>
                  <a:gd name="T14" fmla="*/ 172 w 185"/>
                  <a:gd name="T15" fmla="*/ 162 h 210"/>
                  <a:gd name="T16" fmla="*/ 142 w 185"/>
                  <a:gd name="T17" fmla="*/ 180 h 210"/>
                  <a:gd name="T18" fmla="*/ 90 w 185"/>
                  <a:gd name="T19" fmla="*/ 198 h 210"/>
                  <a:gd name="T20" fmla="*/ 119 w 185"/>
                  <a:gd name="T21" fmla="*/ 210 h 210"/>
                  <a:gd name="T22" fmla="*/ 154 w 185"/>
                  <a:gd name="T23" fmla="*/ 192 h 210"/>
                  <a:gd name="T24" fmla="*/ 184 w 185"/>
                  <a:gd name="T25" fmla="*/ 168 h 210"/>
                  <a:gd name="T26" fmla="*/ 202 w 185"/>
                  <a:gd name="T27" fmla="*/ 144 h 210"/>
                  <a:gd name="T28" fmla="*/ 208 w 185"/>
                  <a:gd name="T29" fmla="*/ 114 h 210"/>
                  <a:gd name="T30" fmla="*/ 202 w 185"/>
                  <a:gd name="T31" fmla="*/ 90 h 210"/>
                  <a:gd name="T32" fmla="*/ 196 w 185"/>
                  <a:gd name="T33" fmla="*/ 66 h 210"/>
                  <a:gd name="T34" fmla="*/ 178 w 185"/>
                  <a:gd name="T35" fmla="*/ 48 h 210"/>
                  <a:gd name="T36" fmla="*/ 154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61">
                <a:extLst>
                  <a:ext uri="{FF2B5EF4-FFF2-40B4-BE49-F238E27FC236}">
                    <a16:creationId xmlns:a16="http://schemas.microsoft.com/office/drawing/2014/main" id="{756F5B59-DC99-884B-AD21-0547D7B829C5}"/>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45" name="Group 62">
                <a:extLst>
                  <a:ext uri="{FF2B5EF4-FFF2-40B4-BE49-F238E27FC236}">
                    <a16:creationId xmlns:a16="http://schemas.microsoft.com/office/drawing/2014/main" id="{8386D37C-88D7-DF40-A41E-275A4A3DBE4E}"/>
                  </a:ext>
                </a:extLst>
              </p:cNvPr>
              <p:cNvGrpSpPr>
                <a:grpSpLocks/>
              </p:cNvGrpSpPr>
              <p:nvPr/>
            </p:nvGrpSpPr>
            <p:grpSpPr bwMode="auto">
              <a:xfrm>
                <a:off x="5381" y="3085"/>
                <a:ext cx="227" cy="132"/>
                <a:chOff x="5381" y="3085"/>
                <a:chExt cx="227" cy="132"/>
              </a:xfrm>
            </p:grpSpPr>
            <p:sp>
              <p:nvSpPr>
                <p:cNvPr id="1046" name="Oval 63">
                  <a:extLst>
                    <a:ext uri="{FF2B5EF4-FFF2-40B4-BE49-F238E27FC236}">
                      <a16:creationId xmlns:a16="http://schemas.microsoft.com/office/drawing/2014/main" id="{1C0802B2-8E07-49F0-963D-5BAAA5A658FB}"/>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47" name="Oval 64">
                  <a:extLst>
                    <a:ext uri="{FF2B5EF4-FFF2-40B4-BE49-F238E27FC236}">
                      <a16:creationId xmlns:a16="http://schemas.microsoft.com/office/drawing/2014/main" id="{C0F5582B-2629-4C78-B2DB-90E4F42B6140}"/>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48" name="Oval 65">
                  <a:extLst>
                    <a:ext uri="{FF2B5EF4-FFF2-40B4-BE49-F238E27FC236}">
                      <a16:creationId xmlns:a16="http://schemas.microsoft.com/office/drawing/2014/main" id="{D05F5320-593E-418E-A989-5C7592B98C05}"/>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49" name="Oval 66">
                  <a:extLst>
                    <a:ext uri="{FF2B5EF4-FFF2-40B4-BE49-F238E27FC236}">
                      <a16:creationId xmlns:a16="http://schemas.microsoft.com/office/drawing/2014/main" id="{2A76A2A8-4A38-4335-A55C-63CD02828246}"/>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grpSp>
      </p:grpSp>
      <p:sp>
        <p:nvSpPr>
          <p:cNvPr id="6211" name="Rectangle 67">
            <a:extLst>
              <a:ext uri="{FF2B5EF4-FFF2-40B4-BE49-F238E27FC236}">
                <a16:creationId xmlns:a16="http://schemas.microsoft.com/office/drawing/2014/main" id="{D2C57BA1-AAAB-4E42-B494-5037166156BF}"/>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6212" name="Rectangle 68">
            <a:extLst>
              <a:ext uri="{FF2B5EF4-FFF2-40B4-BE49-F238E27FC236}">
                <a16:creationId xmlns:a16="http://schemas.microsoft.com/office/drawing/2014/main" id="{A3A52BF9-EB47-42B1-8FE7-86BE3F3F902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213" name="Rectangle 69">
            <a:extLst>
              <a:ext uri="{FF2B5EF4-FFF2-40B4-BE49-F238E27FC236}">
                <a16:creationId xmlns:a16="http://schemas.microsoft.com/office/drawing/2014/main" id="{60E9069D-E43E-4B87-B534-B2932450F43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ltLang="en-US"/>
          </a:p>
        </p:txBody>
      </p:sp>
      <p:sp>
        <p:nvSpPr>
          <p:cNvPr id="6214" name="Rectangle 70">
            <a:extLst>
              <a:ext uri="{FF2B5EF4-FFF2-40B4-BE49-F238E27FC236}">
                <a16:creationId xmlns:a16="http://schemas.microsoft.com/office/drawing/2014/main" id="{4BAA8765-B57C-407B-9E62-F9A0D35D8B7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ltLang="en-US"/>
          </a:p>
        </p:txBody>
      </p:sp>
      <p:sp>
        <p:nvSpPr>
          <p:cNvPr id="6215" name="Rectangle 71">
            <a:extLst>
              <a:ext uri="{FF2B5EF4-FFF2-40B4-BE49-F238E27FC236}">
                <a16:creationId xmlns:a16="http://schemas.microsoft.com/office/drawing/2014/main" id="{D53AA667-D4C9-47EC-85E1-A32560A7E82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850F7A2C-A49C-6C40-9A53-FB228286CAAB}"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960"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a:extLst>
              <a:ext uri="{FF2B5EF4-FFF2-40B4-BE49-F238E27FC236}">
                <a16:creationId xmlns:a16="http://schemas.microsoft.com/office/drawing/2014/main" id="{F2914066-508A-E34F-9F93-7A3C77139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16075"/>
            <a:ext cx="9144000"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100A6E58-5A60-4923-945E-196BEB04AC79}"/>
              </a:ext>
            </a:extLst>
          </p:cNvPr>
          <p:cNvSpPr>
            <a:spLocks noGrp="1" noChangeArrowheads="1"/>
          </p:cNvSpPr>
          <p:nvPr>
            <p:ph type="subTitle" idx="1"/>
          </p:nvPr>
        </p:nvSpPr>
        <p:spPr>
          <a:xfrm flipH="1">
            <a:off x="9601200" y="4267200"/>
            <a:ext cx="381000" cy="1371600"/>
          </a:xfrm>
        </p:spPr>
        <p:txBody>
          <a:bodyPr/>
          <a:lstStyle/>
          <a:p>
            <a:pPr eaLnBrk="1" hangingPunct="1">
              <a:defRPr/>
            </a:pPr>
            <a:endParaRPr lang="en-US" altLang="en-US" dirty="0"/>
          </a:p>
        </p:txBody>
      </p:sp>
      <p:sp>
        <p:nvSpPr>
          <p:cNvPr id="4100" name="Rectangle 7">
            <a:extLst>
              <a:ext uri="{FF2B5EF4-FFF2-40B4-BE49-F238E27FC236}">
                <a16:creationId xmlns:a16="http://schemas.microsoft.com/office/drawing/2014/main" id="{AA3CF5EF-97F3-7647-A3F4-1C2303E55CAB}"/>
              </a:ext>
            </a:extLst>
          </p:cNvPr>
          <p:cNvSpPr>
            <a:spLocks noChangeArrowheads="1"/>
          </p:cNvSpPr>
          <p:nvPr/>
        </p:nvSpPr>
        <p:spPr bwMode="auto">
          <a:xfrm>
            <a:off x="152400" y="152400"/>
            <a:ext cx="88392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4000" b="1">
                <a:solidFill>
                  <a:srgbClr val="FF0066"/>
                </a:solidFill>
              </a:rPr>
              <a:t>Sustainable Agriculture and Environment </a:t>
            </a:r>
            <a:r>
              <a:rPr lang="en-US" altLang="en-US" sz="3600" b="1">
                <a:solidFill>
                  <a:srgbClr val="002060"/>
                </a:solidFill>
              </a:rPr>
              <a:t>– An Ethical Perspective</a:t>
            </a:r>
          </a:p>
        </p:txBody>
      </p:sp>
      <p:sp>
        <p:nvSpPr>
          <p:cNvPr id="4101" name="Text Box 9">
            <a:extLst>
              <a:ext uri="{FF2B5EF4-FFF2-40B4-BE49-F238E27FC236}">
                <a16:creationId xmlns:a16="http://schemas.microsoft.com/office/drawing/2014/main" id="{EBFE32EF-9D86-D447-92BD-7C9BCF22810C}"/>
              </a:ext>
            </a:extLst>
          </p:cNvPr>
          <p:cNvSpPr txBox="1">
            <a:spLocks noChangeArrowheads="1"/>
          </p:cNvSpPr>
          <p:nvPr/>
        </p:nvSpPr>
        <p:spPr bwMode="auto">
          <a:xfrm>
            <a:off x="6629400" y="53340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4102" name="Text Box 10">
            <a:extLst>
              <a:ext uri="{FF2B5EF4-FFF2-40B4-BE49-F238E27FC236}">
                <a16:creationId xmlns:a16="http://schemas.microsoft.com/office/drawing/2014/main" id="{EC97CC3A-D835-8D45-B9BA-DDFD92D93604}"/>
              </a:ext>
            </a:extLst>
          </p:cNvPr>
          <p:cNvSpPr txBox="1">
            <a:spLocks noChangeArrowheads="1"/>
          </p:cNvSpPr>
          <p:nvPr/>
        </p:nvSpPr>
        <p:spPr bwMode="auto">
          <a:xfrm>
            <a:off x="6553200" y="54102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4103" name="Text Box 11">
            <a:extLst>
              <a:ext uri="{FF2B5EF4-FFF2-40B4-BE49-F238E27FC236}">
                <a16:creationId xmlns:a16="http://schemas.microsoft.com/office/drawing/2014/main" id="{623D01FC-8CF8-094F-823B-54729545B71D}"/>
              </a:ext>
            </a:extLst>
          </p:cNvPr>
          <p:cNvSpPr txBox="1">
            <a:spLocks noChangeArrowheads="1"/>
          </p:cNvSpPr>
          <p:nvPr/>
        </p:nvSpPr>
        <p:spPr bwMode="auto">
          <a:xfrm>
            <a:off x="5943600" y="5334000"/>
            <a:ext cx="2895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800"/>
              <a:t>Robert L. Zimdahl</a:t>
            </a:r>
          </a:p>
          <a:p>
            <a:pPr eaLnBrk="1" hangingPunct="1">
              <a:spcBef>
                <a:spcPct val="0"/>
              </a:spcBef>
              <a:buClrTx/>
              <a:buSzTx/>
              <a:buFontTx/>
              <a:buNone/>
            </a:pPr>
            <a:r>
              <a:rPr lang="en-US" altLang="en-US" sz="1800"/>
              <a:t>Professor  Emeritus</a:t>
            </a:r>
          </a:p>
          <a:p>
            <a:pPr eaLnBrk="1" hangingPunct="1">
              <a:spcBef>
                <a:spcPct val="0"/>
              </a:spcBef>
              <a:buClrTx/>
              <a:buSzTx/>
              <a:buFontTx/>
              <a:buNone/>
            </a:pPr>
            <a:r>
              <a:rPr lang="en-US" altLang="en-US" sz="1800"/>
              <a:t>Colorado State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6DACB-30B7-42BE-BB25-78C17494CC51}"/>
              </a:ext>
            </a:extLst>
          </p:cNvPr>
          <p:cNvSpPr>
            <a:spLocks noGrp="1"/>
          </p:cNvSpPr>
          <p:nvPr>
            <p:ph type="title"/>
          </p:nvPr>
        </p:nvSpPr>
        <p:spPr/>
        <p:txBody>
          <a:bodyPr/>
          <a:lstStyle/>
          <a:p>
            <a:pPr>
              <a:defRPr/>
            </a:pPr>
            <a:endParaRPr lang="en-US"/>
          </a:p>
        </p:txBody>
      </p:sp>
      <p:sp>
        <p:nvSpPr>
          <p:cNvPr id="3" name="Content Placeholder 2">
            <a:extLst>
              <a:ext uri="{FF2B5EF4-FFF2-40B4-BE49-F238E27FC236}">
                <a16:creationId xmlns:a16="http://schemas.microsoft.com/office/drawing/2014/main" id="{9F73315A-D261-4A2C-9034-F218D1275F3F}"/>
              </a:ext>
            </a:extLst>
          </p:cNvPr>
          <p:cNvSpPr>
            <a:spLocks noGrp="1"/>
          </p:cNvSpPr>
          <p:nvPr>
            <p:ph idx="1"/>
          </p:nvPr>
        </p:nvSpPr>
        <p:spPr/>
        <p:txBody>
          <a:bodyPr/>
          <a:lstStyle/>
          <a:p>
            <a:pPr eaLnBrk="1" hangingPunct="1">
              <a:buFont typeface="Wingdings" pitchFamily="2" charset="2"/>
              <a:buNone/>
              <a:defRPr/>
            </a:pPr>
            <a:r>
              <a:rPr lang="en-US" altLang="en-US" dirty="0">
                <a:solidFill>
                  <a:srgbClr val="FF0000"/>
                </a:solidFill>
              </a:rPr>
              <a:t>	</a:t>
            </a:r>
            <a:r>
              <a:rPr lang="en-US" altLang="en-US" sz="4400" dirty="0">
                <a:solidFill>
                  <a:srgbClr val="FF0000"/>
                </a:solidFill>
              </a:rPr>
              <a:t>How do you know what to do</a:t>
            </a:r>
            <a:br>
              <a:rPr lang="en-US" altLang="en-US" sz="4400" dirty="0">
                <a:solidFill>
                  <a:srgbClr val="FF0000"/>
                </a:solidFill>
              </a:rPr>
            </a:br>
            <a:r>
              <a:rPr lang="en-US" altLang="en-US" sz="4400" dirty="0">
                <a:solidFill>
                  <a:srgbClr val="FF0000"/>
                </a:solidFill>
              </a:rPr>
              <a:t>	in agriculture and in life?</a:t>
            </a:r>
          </a:p>
          <a:p>
            <a:pPr eaLnBrk="1" hangingPunct="1">
              <a:buFont typeface="Wingdings" pitchFamily="2" charset="2"/>
              <a:buNone/>
              <a:defRPr/>
            </a:pPr>
            <a:endParaRPr lang="en-US" altLang="en-US" sz="4400" dirty="0">
              <a:effectLst/>
            </a:endParaRPr>
          </a:p>
          <a:p>
            <a:pPr eaLnBrk="1" hangingPunct="1">
              <a:buFont typeface="Wingdings" pitchFamily="2" charset="2"/>
              <a:buNone/>
              <a:defRPr/>
            </a:pPr>
            <a:r>
              <a:rPr lang="en-US" altLang="en-US" sz="4400" dirty="0">
                <a:effectLst/>
              </a:rPr>
              <a:t>		</a:t>
            </a:r>
            <a:r>
              <a:rPr lang="en-US" altLang="en-US" sz="4400" dirty="0">
                <a:solidFill>
                  <a:srgbClr val="FFFF00"/>
                </a:solidFill>
                <a:effectLst/>
              </a:rPr>
              <a:t>How do you know what you choose to do is the right thing to do?</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824DC-0D98-4216-BC34-389EEA5D1750}"/>
              </a:ext>
            </a:extLst>
          </p:cNvPr>
          <p:cNvSpPr>
            <a:spLocks noGrp="1"/>
          </p:cNvSpPr>
          <p:nvPr>
            <p:ph type="title"/>
          </p:nvPr>
        </p:nvSpPr>
        <p:spPr/>
        <p:txBody>
          <a:bodyPr/>
          <a:lstStyle/>
          <a:p>
            <a:pPr>
              <a:defRPr/>
            </a:pPr>
            <a:r>
              <a:rPr lang="en-US" dirty="0">
                <a:solidFill>
                  <a:srgbClr val="FFC000"/>
                </a:solidFill>
              </a:rPr>
              <a:t>How do we decide what to do?</a:t>
            </a:r>
          </a:p>
        </p:txBody>
      </p:sp>
      <p:sp>
        <p:nvSpPr>
          <p:cNvPr id="3" name="Content Placeholder 2">
            <a:extLst>
              <a:ext uri="{FF2B5EF4-FFF2-40B4-BE49-F238E27FC236}">
                <a16:creationId xmlns:a16="http://schemas.microsoft.com/office/drawing/2014/main" id="{F231264F-1A47-4B5E-91E1-C3C869052B44}"/>
              </a:ext>
            </a:extLst>
          </p:cNvPr>
          <p:cNvSpPr>
            <a:spLocks noGrp="1"/>
          </p:cNvSpPr>
          <p:nvPr>
            <p:ph idx="1"/>
          </p:nvPr>
        </p:nvSpPr>
        <p:spPr>
          <a:xfrm>
            <a:off x="457200" y="1600200"/>
            <a:ext cx="8229600" cy="4800600"/>
          </a:xfrm>
        </p:spPr>
        <p:txBody>
          <a:bodyPr/>
          <a:lstStyle/>
          <a:p>
            <a:pPr marL="0" indent="0">
              <a:buFont typeface="Wingdings" pitchFamily="2" charset="2"/>
              <a:buNone/>
              <a:defRPr/>
            </a:pPr>
            <a:r>
              <a:rPr lang="en-US" sz="4000" dirty="0">
                <a:solidFill>
                  <a:srgbClr val="002060"/>
                </a:solidFill>
              </a:rPr>
              <a:t>	Norman Borlaug</a:t>
            </a:r>
          </a:p>
          <a:p>
            <a:pPr marL="0" indent="0">
              <a:buFont typeface="Wingdings" pitchFamily="2" charset="2"/>
              <a:buNone/>
              <a:defRPr/>
            </a:pPr>
            <a:r>
              <a:rPr lang="en-US" sz="4000" dirty="0">
                <a:solidFill>
                  <a:srgbClr val="FF66FF"/>
                </a:solidFill>
              </a:rPr>
              <a:t>		</a:t>
            </a:r>
            <a:r>
              <a:rPr lang="en-US" sz="4000" dirty="0">
                <a:solidFill>
                  <a:srgbClr val="00B050"/>
                </a:solidFill>
              </a:rPr>
              <a:t>Green Revolution</a:t>
            </a:r>
          </a:p>
          <a:p>
            <a:pPr marL="0" indent="0">
              <a:buFont typeface="Wingdings" pitchFamily="2" charset="2"/>
              <a:buNone/>
              <a:defRPr/>
            </a:pPr>
            <a:r>
              <a:rPr lang="en-US" sz="4000" dirty="0">
                <a:solidFill>
                  <a:srgbClr val="00B050"/>
                </a:solidFill>
              </a:rPr>
              <a:t>			</a:t>
            </a:r>
            <a:r>
              <a:rPr lang="en-US" sz="4000" dirty="0">
                <a:solidFill>
                  <a:srgbClr val="C00000"/>
                </a:solidFill>
              </a:rPr>
              <a:t>Moral Challenges</a:t>
            </a:r>
          </a:p>
          <a:p>
            <a:pPr marL="0" indent="0">
              <a:buFont typeface="Wingdings" pitchFamily="2" charset="2"/>
              <a:buNone/>
              <a:defRPr/>
            </a:pPr>
            <a:endParaRPr lang="en-US" sz="4000" dirty="0">
              <a:solidFill>
                <a:srgbClr val="C00000"/>
              </a:solidFill>
            </a:endParaRPr>
          </a:p>
          <a:p>
            <a:pPr marL="0" indent="0">
              <a:buFont typeface="Wingdings" pitchFamily="2" charset="2"/>
              <a:buNone/>
              <a:defRPr/>
            </a:pPr>
            <a:r>
              <a:rPr lang="en-US" sz="4000" dirty="0">
                <a:solidFill>
                  <a:srgbClr val="00B050"/>
                </a:solidFill>
              </a:rPr>
              <a:t>	</a:t>
            </a:r>
            <a:r>
              <a:rPr lang="en-US" sz="4000" dirty="0">
                <a:solidFill>
                  <a:srgbClr val="7030A0"/>
                </a:solidFill>
              </a:rPr>
              <a:t>Why?  </a:t>
            </a:r>
            <a:r>
              <a:rPr lang="en-US" sz="4000" dirty="0">
                <a:solidFill>
                  <a:srgbClr val="FFFF00"/>
                </a:solidFill>
              </a:rPr>
              <a:t>Cost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C7FE3-DEBC-4054-9A8F-8D73FE3AEB3C}"/>
              </a:ext>
            </a:extLst>
          </p:cNvPr>
          <p:cNvSpPr>
            <a:spLocks noGrp="1"/>
          </p:cNvSpPr>
          <p:nvPr>
            <p:ph type="title"/>
          </p:nvPr>
        </p:nvSpPr>
        <p:spPr/>
        <p:txBody>
          <a:bodyPr/>
          <a:lstStyle/>
          <a:p>
            <a:pPr>
              <a:defRPr/>
            </a:pPr>
            <a:r>
              <a:rPr lang="en-US" sz="4800" dirty="0">
                <a:solidFill>
                  <a:srgbClr val="C00000"/>
                </a:solidFill>
              </a:rPr>
              <a:t>Quality  of Science</a:t>
            </a:r>
          </a:p>
        </p:txBody>
      </p:sp>
      <p:sp>
        <p:nvSpPr>
          <p:cNvPr id="3" name="Content Placeholder 2">
            <a:extLst>
              <a:ext uri="{FF2B5EF4-FFF2-40B4-BE49-F238E27FC236}">
                <a16:creationId xmlns:a16="http://schemas.microsoft.com/office/drawing/2014/main" id="{A1807788-4D04-48D0-908D-EB32D781C13B}"/>
              </a:ext>
            </a:extLst>
          </p:cNvPr>
          <p:cNvSpPr>
            <a:spLocks noGrp="1"/>
          </p:cNvSpPr>
          <p:nvPr>
            <p:ph idx="1"/>
          </p:nvPr>
        </p:nvSpPr>
        <p:spPr/>
        <p:txBody>
          <a:bodyPr/>
          <a:lstStyle/>
          <a:p>
            <a:pPr marL="0" indent="0">
              <a:buFont typeface="Wingdings" pitchFamily="2" charset="2"/>
              <a:buNone/>
              <a:defRPr/>
            </a:pPr>
            <a:r>
              <a:rPr lang="en-US" sz="3600" dirty="0">
                <a:solidFill>
                  <a:srgbClr val="FFFF00"/>
                </a:solidFill>
              </a:rPr>
              <a:t>Based on regular delivery of 	technological innovations</a:t>
            </a:r>
          </a:p>
          <a:p>
            <a:pPr marL="0" indent="0">
              <a:buFont typeface="Wingdings" pitchFamily="2" charset="2"/>
              <a:buNone/>
              <a:defRPr/>
            </a:pPr>
            <a:r>
              <a:rPr lang="en-US" sz="3600" dirty="0">
                <a:solidFill>
                  <a:srgbClr val="FFC000"/>
                </a:solidFill>
              </a:rPr>
              <a:t>Which have increased food production 	and kept food cost low</a:t>
            </a:r>
          </a:p>
          <a:p>
            <a:pPr marL="0" indent="0">
              <a:buFont typeface="Wingdings" pitchFamily="2" charset="2"/>
              <a:buNone/>
              <a:defRPr/>
            </a:pPr>
            <a:r>
              <a:rPr lang="en-US" sz="3600" dirty="0">
                <a:solidFill>
                  <a:schemeClr val="tx2">
                    <a:lumMod val="10000"/>
                  </a:schemeClr>
                </a:solidFill>
              </a:rPr>
              <a:t>BUT</a:t>
            </a:r>
          </a:p>
          <a:p>
            <a:pPr marL="0" indent="0">
              <a:buFont typeface="Wingdings" pitchFamily="2" charset="2"/>
              <a:buNone/>
              <a:defRPr/>
            </a:pPr>
            <a:r>
              <a:rPr lang="en-US" dirty="0"/>
              <a:t>	</a:t>
            </a:r>
            <a:r>
              <a:rPr lang="en-US" sz="3600" dirty="0">
                <a:solidFill>
                  <a:srgbClr val="FF0000"/>
                </a:solidFill>
              </a:rPr>
              <a:t>Externalities</a:t>
            </a:r>
          </a:p>
          <a:p>
            <a:pPr marL="0" indent="0">
              <a:buFont typeface="Wingdings" pitchFamily="2" charset="2"/>
              <a:buNone/>
              <a:defRPr/>
            </a:pPr>
            <a:r>
              <a:rPr lang="en-US" dirty="0"/>
              <a:t>	</a:t>
            </a:r>
            <a:r>
              <a:rPr lang="en-US" sz="3600" dirty="0">
                <a:solidFill>
                  <a:srgbClr val="7030A0"/>
                </a:solidFill>
              </a:rPr>
              <a:t>What could (what has) go wrong?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0F93FA0-63CA-46AC-A16E-26FF620E1320}"/>
              </a:ext>
            </a:extLst>
          </p:cNvPr>
          <p:cNvSpPr>
            <a:spLocks noGrp="1" noChangeArrowheads="1"/>
          </p:cNvSpPr>
          <p:nvPr>
            <p:ph type="title"/>
          </p:nvPr>
        </p:nvSpPr>
        <p:spPr/>
        <p:txBody>
          <a:bodyPr/>
          <a:lstStyle/>
          <a:p>
            <a:pPr eaLnBrk="1" hangingPunct="1">
              <a:defRPr/>
            </a:pPr>
            <a:endParaRPr lang="en-US" altLang="en-US"/>
          </a:p>
        </p:txBody>
      </p:sp>
      <p:pic>
        <p:nvPicPr>
          <p:cNvPr id="16387" name="Picture 4">
            <a:extLst>
              <a:ext uri="{FF2B5EF4-FFF2-40B4-BE49-F238E27FC236}">
                <a16:creationId xmlns:a16="http://schemas.microsoft.com/office/drawing/2014/main" id="{59228AD1-6823-BD47-9B08-50E852819D09}"/>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19900"/>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A3DDC-50C5-47BB-85C1-7BE5A5318232}"/>
              </a:ext>
            </a:extLst>
          </p:cNvPr>
          <p:cNvSpPr>
            <a:spLocks noGrp="1"/>
          </p:cNvSpPr>
          <p:nvPr>
            <p:ph type="title"/>
          </p:nvPr>
        </p:nvSpPr>
        <p:spPr/>
        <p:txBody>
          <a:bodyPr/>
          <a:lstStyle/>
          <a:p>
            <a:pPr>
              <a:defRPr/>
            </a:pPr>
            <a:r>
              <a:rPr lang="en-US" dirty="0"/>
              <a:t>The Dominant Species</a:t>
            </a:r>
          </a:p>
        </p:txBody>
      </p:sp>
      <p:sp>
        <p:nvSpPr>
          <p:cNvPr id="3" name="Content Placeholder 2">
            <a:extLst>
              <a:ext uri="{FF2B5EF4-FFF2-40B4-BE49-F238E27FC236}">
                <a16:creationId xmlns:a16="http://schemas.microsoft.com/office/drawing/2014/main" id="{7041A7EE-6017-4184-9D5D-F6495EDDBA96}"/>
              </a:ext>
            </a:extLst>
          </p:cNvPr>
          <p:cNvSpPr>
            <a:spLocks noGrp="1"/>
          </p:cNvSpPr>
          <p:nvPr>
            <p:ph idx="1"/>
          </p:nvPr>
        </p:nvSpPr>
        <p:spPr/>
        <p:txBody>
          <a:bodyPr/>
          <a:lstStyle/>
          <a:p>
            <a:pPr marL="0" indent="0">
              <a:buFont typeface="Wingdings" pitchFamily="2" charset="2"/>
              <a:buNone/>
              <a:defRPr/>
            </a:pPr>
            <a:r>
              <a:rPr lang="en-US" dirty="0"/>
              <a:t>Greenland ice sheet</a:t>
            </a:r>
          </a:p>
          <a:p>
            <a:pPr marL="0" indent="0">
              <a:buFont typeface="Wingdings" pitchFamily="2" charset="2"/>
              <a:buNone/>
              <a:defRPr/>
            </a:pPr>
            <a:r>
              <a:rPr lang="en-US" dirty="0">
                <a:solidFill>
                  <a:srgbClr val="00B0F0"/>
                </a:solidFill>
              </a:rPr>
              <a:t>		</a:t>
            </a:r>
            <a:r>
              <a:rPr lang="en-US" dirty="0">
                <a:solidFill>
                  <a:srgbClr val="00B050"/>
                </a:solidFill>
              </a:rPr>
              <a:t>Amazon rain forest</a:t>
            </a:r>
          </a:p>
          <a:p>
            <a:pPr marL="0" indent="0">
              <a:buFont typeface="Wingdings" pitchFamily="2" charset="2"/>
              <a:buNone/>
              <a:defRPr/>
            </a:pPr>
            <a:r>
              <a:rPr lang="en-US" dirty="0">
                <a:solidFill>
                  <a:srgbClr val="00B0F0"/>
                </a:solidFill>
              </a:rPr>
              <a:t>Great barrier reef and Koalas</a:t>
            </a:r>
          </a:p>
          <a:p>
            <a:pPr marL="0" indent="0">
              <a:buFont typeface="Wingdings" pitchFamily="2" charset="2"/>
              <a:buNone/>
              <a:defRPr/>
            </a:pPr>
            <a:endParaRPr lang="en-US" dirty="0"/>
          </a:p>
          <a:p>
            <a:pPr marL="0" indent="0">
              <a:buFont typeface="Wingdings" pitchFamily="2" charset="2"/>
              <a:buNone/>
              <a:defRPr/>
            </a:pPr>
            <a:r>
              <a:rPr lang="en-US" dirty="0"/>
              <a:t>				  </a:t>
            </a:r>
            <a:r>
              <a:rPr lang="en-US" dirty="0">
                <a:solidFill>
                  <a:srgbClr val="FF0000"/>
                </a:solidFill>
              </a:rPr>
              <a:t>Macaws</a:t>
            </a:r>
          </a:p>
          <a:p>
            <a:pPr marL="0" indent="0">
              <a:buFont typeface="Wingdings" pitchFamily="2" charset="2"/>
              <a:buNone/>
              <a:defRPr/>
            </a:pPr>
            <a:r>
              <a:rPr lang="en-US" dirty="0">
                <a:solidFill>
                  <a:schemeClr val="bg1">
                    <a:lumMod val="50000"/>
                  </a:schemeClr>
                </a:solidFill>
              </a:rPr>
              <a:t>Rhinos</a:t>
            </a:r>
          </a:p>
          <a:p>
            <a:pPr marL="0" indent="0">
              <a:buFont typeface="Wingdings" pitchFamily="2" charset="2"/>
              <a:buNone/>
              <a:defRPr/>
            </a:pPr>
            <a:r>
              <a:rPr lang="en-US" dirty="0">
                <a:solidFill>
                  <a:srgbClr val="FFC000"/>
                </a:solidFill>
              </a:rPr>
              <a:t>			</a:t>
            </a:r>
          </a:p>
          <a:p>
            <a:pPr marL="0" indent="0">
              <a:buFont typeface="Wingdings" pitchFamily="2" charset="2"/>
              <a:buNone/>
              <a:defRPr/>
            </a:pPr>
            <a:r>
              <a:rPr lang="en-US" dirty="0">
                <a:solidFill>
                  <a:srgbClr val="FFC000"/>
                </a:solidFill>
              </a:rPr>
              <a:t>			Orangutan</a:t>
            </a:r>
            <a:endParaRPr lang="en-US" dirty="0"/>
          </a:p>
        </p:txBody>
      </p:sp>
      <p:pic>
        <p:nvPicPr>
          <p:cNvPr id="4" name="Picture 3">
            <a:extLst>
              <a:ext uri="{FF2B5EF4-FFF2-40B4-BE49-F238E27FC236}">
                <a16:creationId xmlns:a16="http://schemas.microsoft.com/office/drawing/2014/main" id="{2D81BF84-AF5A-FB43-98DD-442D1096C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497013"/>
            <a:ext cx="144780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553F10E-5F17-F84A-9460-39D8E60CA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133600"/>
            <a:ext cx="1427163"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889EBF2-647C-0841-BA9E-0E0DD33139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76600"/>
            <a:ext cx="14303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Free A Cute Koala Bear At Australia Zoo Stock Photos - 967063">
            <a:extLst>
              <a:ext uri="{FF2B5EF4-FFF2-40B4-BE49-F238E27FC236}">
                <a16:creationId xmlns:a16="http://schemas.microsoft.com/office/drawing/2014/main" id="{1241D654-F550-014A-A6A5-77FEA15159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276600"/>
            <a:ext cx="89058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FD6EDE0-E789-7847-A4E9-53FA8B97C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7288" y="3778250"/>
            <a:ext cx="1257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D5B319BD-73D3-5A47-B63C-F2DD9E70F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8525" y="4737100"/>
            <a:ext cx="16002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B427152-7A7D-484E-989D-7BAAB567C9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4388" y="5360988"/>
            <a:ext cx="160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2" presetClass="entr" presetSubtype="2"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ppt_y"/>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1+#ppt_w/2"/>
                                          </p:val>
                                        </p:tav>
                                        <p:tav tm="100000">
                                          <p:val>
                                            <p:strVal val="#ppt_x"/>
                                          </p:val>
                                        </p:tav>
                                      </p:tavLst>
                                    </p:anim>
                                    <p:anim calcmode="lin" valueType="num">
                                      <p:cBhvr additive="base">
                                        <p:cTn id="3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3">
                                            <p:txEl>
                                              <p:pRg st="4" end="4"/>
                                            </p:txEl>
                                          </p:spTgt>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additive="base">
                                        <p:cTn id="5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5" end="5"/>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ppt_x"/>
                                          </p:val>
                                        </p:tav>
                                        <p:tav tm="100000">
                                          <p:val>
                                            <p:strVal val="#ppt_x"/>
                                          </p:val>
                                        </p:tav>
                                      </p:tavLst>
                                    </p:anim>
                                    <p:anim calcmode="lin" valueType="num">
                                      <p:cBhvr additive="base">
                                        <p:cTn id="5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additive="base">
                                        <p:cTn id="6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7" end="7"/>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additive="base">
                                        <p:cTn id="64" dur="500" fill="hold"/>
                                        <p:tgtEl>
                                          <p:spTgt spid="10"/>
                                        </p:tgtEl>
                                        <p:attrNameLst>
                                          <p:attrName>ppt_x</p:attrName>
                                        </p:attrNameLst>
                                      </p:cBhvr>
                                      <p:tavLst>
                                        <p:tav tm="0">
                                          <p:val>
                                            <p:strVal val="#ppt_x"/>
                                          </p:val>
                                        </p:tav>
                                        <p:tav tm="100000">
                                          <p:val>
                                            <p:strVal val="#ppt_x"/>
                                          </p:val>
                                        </p:tav>
                                      </p:tavLst>
                                    </p:anim>
                                    <p:anim calcmode="lin" valueType="num">
                                      <p:cBhvr additive="base">
                                        <p:cTn id="6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45260-5116-47D5-AA6A-2F8152E97D20}"/>
              </a:ext>
            </a:extLst>
          </p:cNvPr>
          <p:cNvSpPr>
            <a:spLocks noGrp="1"/>
          </p:cNvSpPr>
          <p:nvPr>
            <p:ph type="title"/>
          </p:nvPr>
        </p:nvSpPr>
        <p:spPr/>
        <p:txBody>
          <a:bodyPr/>
          <a:lstStyle/>
          <a:p>
            <a:pPr>
              <a:defRPr/>
            </a:pPr>
            <a:r>
              <a:rPr lang="en-US" dirty="0">
                <a:solidFill>
                  <a:srgbClr val="FF0000"/>
                </a:solidFill>
              </a:rPr>
              <a:t>Concerns About Agriculture</a:t>
            </a:r>
          </a:p>
        </p:txBody>
      </p:sp>
      <p:sp>
        <p:nvSpPr>
          <p:cNvPr id="3" name="Content Placeholder 2">
            <a:extLst>
              <a:ext uri="{FF2B5EF4-FFF2-40B4-BE49-F238E27FC236}">
                <a16:creationId xmlns:a16="http://schemas.microsoft.com/office/drawing/2014/main" id="{694DECFB-7684-4DD9-9EFC-A20D4085ABFE}"/>
              </a:ext>
            </a:extLst>
          </p:cNvPr>
          <p:cNvSpPr>
            <a:spLocks noGrp="1"/>
          </p:cNvSpPr>
          <p:nvPr>
            <p:ph idx="1"/>
          </p:nvPr>
        </p:nvSpPr>
        <p:spPr/>
        <p:txBody>
          <a:bodyPr/>
          <a:lstStyle/>
          <a:p>
            <a:pPr marL="0" indent="0">
              <a:buFont typeface="Wingdings" pitchFamily="2" charset="2"/>
              <a:buNone/>
              <a:defRPr/>
            </a:pPr>
            <a:r>
              <a:rPr lang="en-US" sz="4000" dirty="0"/>
              <a:t>Sustainability</a:t>
            </a:r>
          </a:p>
          <a:p>
            <a:pPr marL="0" indent="0">
              <a:buFont typeface="Wingdings" pitchFamily="2" charset="2"/>
              <a:buNone/>
              <a:defRPr/>
            </a:pPr>
            <a:r>
              <a:rPr lang="en-US" sz="4000" dirty="0"/>
              <a:t>	</a:t>
            </a:r>
            <a:r>
              <a:rPr lang="en-US" sz="4000" dirty="0">
                <a:solidFill>
                  <a:schemeClr val="accent4">
                    <a:lumMod val="25000"/>
                  </a:schemeClr>
                </a:solidFill>
              </a:rPr>
              <a:t>Land</a:t>
            </a:r>
          </a:p>
          <a:p>
            <a:pPr marL="0" indent="0">
              <a:buFont typeface="Wingdings" pitchFamily="2" charset="2"/>
              <a:buNone/>
              <a:defRPr/>
            </a:pPr>
            <a:r>
              <a:rPr lang="en-US" sz="4000" dirty="0"/>
              <a:t>		</a:t>
            </a:r>
            <a:r>
              <a:rPr lang="en-US" sz="4000" dirty="0">
                <a:solidFill>
                  <a:srgbClr val="002060"/>
                </a:solidFill>
              </a:rPr>
              <a:t>Re-thinking</a:t>
            </a:r>
          </a:p>
          <a:p>
            <a:pPr marL="0" indent="0">
              <a:buFont typeface="Wingdings" pitchFamily="2" charset="2"/>
              <a:buNone/>
              <a:defRPr/>
            </a:pPr>
            <a:r>
              <a:rPr lang="en-US" sz="4000" dirty="0"/>
              <a:t>			</a:t>
            </a:r>
            <a:r>
              <a:rPr lang="en-US" sz="4000" dirty="0">
                <a:solidFill>
                  <a:srgbClr val="00B0F0"/>
                </a:solidFill>
              </a:rPr>
              <a:t>Water</a:t>
            </a:r>
          </a:p>
          <a:p>
            <a:pPr marL="0" indent="0">
              <a:buFont typeface="Wingdings" pitchFamily="2" charset="2"/>
              <a:buNone/>
              <a:defRPr/>
            </a:pPr>
            <a:r>
              <a:rPr lang="en-US" sz="4000" dirty="0"/>
              <a:t>				</a:t>
            </a:r>
            <a:r>
              <a:rPr lang="en-US" sz="4000" dirty="0">
                <a:solidFill>
                  <a:srgbClr val="FFFF00"/>
                </a:solidFill>
              </a:rPr>
              <a:t>Limits?</a:t>
            </a:r>
          </a:p>
          <a:p>
            <a:pPr marL="0" indent="0">
              <a:buFont typeface="Wingdings" pitchFamily="2" charset="2"/>
              <a:buNone/>
              <a:defRPr/>
            </a:pP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DBAD-1B5B-4E7D-9E76-B2D6F2E00358}"/>
              </a:ext>
            </a:extLst>
          </p:cNvPr>
          <p:cNvSpPr>
            <a:spLocks noGrp="1"/>
          </p:cNvSpPr>
          <p:nvPr>
            <p:ph type="title"/>
          </p:nvPr>
        </p:nvSpPr>
        <p:spPr/>
        <p:txBody>
          <a:bodyPr/>
          <a:lstStyle/>
          <a:p>
            <a:pPr>
              <a:defRPr/>
            </a:pPr>
            <a:r>
              <a:rPr lang="en-US" dirty="0">
                <a:solidFill>
                  <a:srgbClr val="FF0000"/>
                </a:solidFill>
              </a:rPr>
              <a:t>Concerns About Agriculture</a:t>
            </a:r>
          </a:p>
        </p:txBody>
      </p:sp>
      <p:sp>
        <p:nvSpPr>
          <p:cNvPr id="3" name="Content Placeholder 2">
            <a:extLst>
              <a:ext uri="{FF2B5EF4-FFF2-40B4-BE49-F238E27FC236}">
                <a16:creationId xmlns:a16="http://schemas.microsoft.com/office/drawing/2014/main" id="{E2B60EDD-803D-4804-AE8D-57EAC0D7950C}"/>
              </a:ext>
            </a:extLst>
          </p:cNvPr>
          <p:cNvSpPr>
            <a:spLocks noGrp="1"/>
          </p:cNvSpPr>
          <p:nvPr>
            <p:ph idx="1"/>
          </p:nvPr>
        </p:nvSpPr>
        <p:spPr/>
        <p:txBody>
          <a:bodyPr/>
          <a:lstStyle/>
          <a:p>
            <a:pPr marL="0" indent="0">
              <a:buFont typeface="Wingdings" pitchFamily="2" charset="2"/>
              <a:buNone/>
              <a:defRPr/>
            </a:pPr>
            <a:r>
              <a:rPr lang="en-US" sz="3600" dirty="0">
                <a:solidFill>
                  <a:srgbClr val="002060"/>
                </a:solidFill>
              </a:rPr>
              <a:t>Pesticides</a:t>
            </a:r>
          </a:p>
          <a:p>
            <a:pPr marL="0" indent="0">
              <a:buFont typeface="Wingdings" pitchFamily="2" charset="2"/>
              <a:buNone/>
              <a:defRPr/>
            </a:pPr>
            <a:r>
              <a:rPr lang="en-US" sz="3600" dirty="0"/>
              <a:t>	</a:t>
            </a:r>
            <a:r>
              <a:rPr lang="en-US" sz="3600" dirty="0">
                <a:solidFill>
                  <a:srgbClr val="FFFF00"/>
                </a:solidFill>
              </a:rPr>
              <a:t>80% used in agriculture – 40% 	 		are herbicides</a:t>
            </a:r>
          </a:p>
          <a:p>
            <a:pPr marL="0" indent="0">
              <a:buFont typeface="Wingdings" pitchFamily="2" charset="2"/>
              <a:buNone/>
              <a:defRPr/>
            </a:pPr>
            <a:r>
              <a:rPr lang="en-US" sz="3600" dirty="0"/>
              <a:t>	</a:t>
            </a:r>
            <a:r>
              <a:rPr lang="en-US" sz="3600" dirty="0">
                <a:solidFill>
                  <a:srgbClr val="7030A0"/>
                </a:solidFill>
              </a:rPr>
              <a:t>Dangerous, overused, pollute</a:t>
            </a:r>
          </a:p>
          <a:p>
            <a:pPr marL="0" indent="0">
              <a:buFont typeface="Wingdings" pitchFamily="2" charset="2"/>
              <a:buNone/>
              <a:defRPr/>
            </a:pPr>
            <a:endParaRPr lang="en-US" sz="3600" dirty="0"/>
          </a:p>
          <a:p>
            <a:pPr marL="0" indent="0">
              <a:buFont typeface="Wingdings" pitchFamily="2" charset="2"/>
              <a:buNone/>
              <a:defRPr/>
            </a:pPr>
            <a:r>
              <a:rPr lang="en-US" sz="3600" dirty="0"/>
              <a:t>	</a:t>
            </a:r>
            <a:r>
              <a:rPr lang="en-US" sz="4000" dirty="0">
                <a:solidFill>
                  <a:srgbClr val="FFC000"/>
                </a:solidFill>
              </a:rPr>
              <a:t>Herbicides dominate research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E68E2-7891-4D96-BA25-AEF06F7A35B0}"/>
              </a:ext>
            </a:extLst>
          </p:cNvPr>
          <p:cNvSpPr>
            <a:spLocks noGrp="1"/>
          </p:cNvSpPr>
          <p:nvPr>
            <p:ph type="title"/>
          </p:nvPr>
        </p:nvSpPr>
        <p:spPr/>
        <p:txBody>
          <a:bodyPr/>
          <a:lstStyle/>
          <a:p>
            <a:pPr>
              <a:defRPr/>
            </a:pPr>
            <a:r>
              <a:rPr lang="en-US" dirty="0">
                <a:solidFill>
                  <a:srgbClr val="FF0000"/>
                </a:solidFill>
              </a:rPr>
              <a:t>Concerns About Agriculture</a:t>
            </a:r>
            <a:endParaRPr lang="en-US" dirty="0"/>
          </a:p>
        </p:txBody>
      </p:sp>
      <p:sp>
        <p:nvSpPr>
          <p:cNvPr id="3" name="Content Placeholder 2">
            <a:extLst>
              <a:ext uri="{FF2B5EF4-FFF2-40B4-BE49-F238E27FC236}">
                <a16:creationId xmlns:a16="http://schemas.microsoft.com/office/drawing/2014/main" id="{1114DC90-D3B5-4E8F-9DDF-ADCAE017AEEE}"/>
              </a:ext>
            </a:extLst>
          </p:cNvPr>
          <p:cNvSpPr>
            <a:spLocks noGrp="1"/>
          </p:cNvSpPr>
          <p:nvPr>
            <p:ph idx="1"/>
          </p:nvPr>
        </p:nvSpPr>
        <p:spPr/>
        <p:txBody>
          <a:bodyPr/>
          <a:lstStyle/>
          <a:p>
            <a:pPr marL="0" indent="0">
              <a:buFont typeface="Wingdings" pitchFamily="2" charset="2"/>
              <a:buNone/>
              <a:defRPr/>
            </a:pPr>
            <a:r>
              <a:rPr lang="en-US" sz="4000" dirty="0">
                <a:solidFill>
                  <a:srgbClr val="FFC000"/>
                </a:solidFill>
              </a:rPr>
              <a:t>Antibiotics</a:t>
            </a:r>
          </a:p>
          <a:p>
            <a:pPr marL="0" indent="0">
              <a:buFont typeface="Wingdings" pitchFamily="2" charset="2"/>
              <a:buNone/>
              <a:defRPr/>
            </a:pPr>
            <a:r>
              <a:rPr lang="en-US" sz="4000" dirty="0"/>
              <a:t>	</a:t>
            </a:r>
            <a:r>
              <a:rPr lang="en-US" sz="4000" dirty="0">
                <a:solidFill>
                  <a:srgbClr val="C00000"/>
                </a:solidFill>
              </a:rPr>
              <a:t>Biodiversity</a:t>
            </a:r>
          </a:p>
          <a:p>
            <a:pPr marL="0" indent="0">
              <a:buFont typeface="Wingdings" pitchFamily="2" charset="2"/>
              <a:buNone/>
              <a:defRPr/>
            </a:pPr>
            <a:r>
              <a:rPr lang="en-US" sz="4000" dirty="0">
                <a:solidFill>
                  <a:srgbClr val="C00000"/>
                </a:solidFill>
              </a:rPr>
              <a:t>		</a:t>
            </a:r>
            <a:r>
              <a:rPr lang="en-US" sz="4000" dirty="0">
                <a:solidFill>
                  <a:srgbClr val="FFFF00"/>
                </a:solidFill>
              </a:rPr>
              <a:t>Losing 0.01 to 0.1%/ year</a:t>
            </a:r>
          </a:p>
          <a:p>
            <a:pPr marL="0" indent="0">
              <a:buFont typeface="Wingdings" pitchFamily="2" charset="2"/>
              <a:buNone/>
              <a:defRPr/>
            </a:pPr>
            <a:r>
              <a:rPr lang="en-US" sz="4000" dirty="0"/>
              <a:t>	</a:t>
            </a:r>
            <a:r>
              <a:rPr lang="en-US" sz="4000" dirty="0">
                <a:solidFill>
                  <a:srgbClr val="00B050"/>
                </a:solidFill>
              </a:rPr>
              <a:t>Biotechnology and GMOs</a:t>
            </a:r>
          </a:p>
          <a:p>
            <a:pPr marL="0" indent="0">
              <a:buFont typeface="Wingdings" pitchFamily="2" charset="2"/>
              <a:buNone/>
              <a:defRPr/>
            </a:pPr>
            <a:r>
              <a:rPr lang="en-US" sz="4000" dirty="0">
                <a:solidFill>
                  <a:srgbClr val="002060"/>
                </a:solidFill>
              </a:rPr>
              <a:t>Technological progress</a:t>
            </a:r>
          </a:p>
          <a:p>
            <a:pPr marL="0" indent="0">
              <a:buFont typeface="Wingdings" pitchFamily="2" charset="2"/>
              <a:buNone/>
              <a:defRPr/>
            </a:pPr>
            <a:r>
              <a:rPr lang="en-US" sz="4000" dirty="0"/>
              <a:t>	</a:t>
            </a:r>
            <a:r>
              <a:rPr lang="en-US" sz="4000" dirty="0">
                <a:solidFill>
                  <a:srgbClr val="FF66FF"/>
                </a:solidFill>
              </a:rPr>
              <a:t>Nature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B05FA-20F4-4629-A8CE-35F3CA231691}"/>
              </a:ext>
            </a:extLst>
          </p:cNvPr>
          <p:cNvSpPr>
            <a:spLocks noGrp="1"/>
          </p:cNvSpPr>
          <p:nvPr>
            <p:ph type="title"/>
          </p:nvPr>
        </p:nvSpPr>
        <p:spPr>
          <a:xfrm>
            <a:off x="457200" y="304800"/>
            <a:ext cx="8229600" cy="1139825"/>
          </a:xfrm>
        </p:spPr>
        <p:txBody>
          <a:bodyPr/>
          <a:lstStyle/>
          <a:p>
            <a:pPr>
              <a:defRPr/>
            </a:pPr>
            <a:r>
              <a:rPr lang="en-US" dirty="0">
                <a:solidFill>
                  <a:srgbClr val="FF0000"/>
                </a:solidFill>
              </a:rPr>
              <a:t>Concerns About Agriculture</a:t>
            </a:r>
            <a:endParaRPr lang="en-US" dirty="0"/>
          </a:p>
        </p:txBody>
      </p:sp>
      <p:sp>
        <p:nvSpPr>
          <p:cNvPr id="3" name="Content Placeholder 2">
            <a:extLst>
              <a:ext uri="{FF2B5EF4-FFF2-40B4-BE49-F238E27FC236}">
                <a16:creationId xmlns:a16="http://schemas.microsoft.com/office/drawing/2014/main" id="{77BAAA39-0A14-46CC-A70F-C4040A56730D}"/>
              </a:ext>
            </a:extLst>
          </p:cNvPr>
          <p:cNvSpPr>
            <a:spLocks noGrp="1"/>
          </p:cNvSpPr>
          <p:nvPr>
            <p:ph idx="1"/>
          </p:nvPr>
        </p:nvSpPr>
        <p:spPr/>
        <p:txBody>
          <a:bodyPr/>
          <a:lstStyle/>
          <a:p>
            <a:pPr marL="0" indent="0">
              <a:buFont typeface="Wingdings" pitchFamily="2" charset="2"/>
              <a:buNone/>
              <a:defRPr/>
            </a:pPr>
            <a:r>
              <a:rPr lang="en-US" sz="2800" dirty="0">
                <a:solidFill>
                  <a:srgbClr val="00FF00"/>
                </a:solidFill>
              </a:rPr>
              <a:t>Davidson - University of Florida</a:t>
            </a:r>
          </a:p>
          <a:p>
            <a:pPr marL="0" indent="0">
              <a:buFont typeface="Wingdings" pitchFamily="2" charset="2"/>
              <a:buNone/>
              <a:defRPr/>
            </a:pPr>
            <a:r>
              <a:rPr lang="en-US" sz="2800" dirty="0"/>
              <a:t>With publication of R. Carson’s Silent Spring the agricultural community loudly and in unison said pesticides do not contaminate the environment. Now we admit they do.  We said that nitrates from fertilizer could not reach groundwater in excess of 10 ppm.  We now admit they do.  We claimed that if pesticides were used in accordance with label directions, agricultural products would be free of pesticides.  We now admit they are not.</a:t>
            </a:r>
          </a:p>
          <a:p>
            <a:pPr marL="0" indent="0">
              <a:buFont typeface="Wingdings" pitchFamily="2" charset="2"/>
              <a:buNone/>
              <a:defRPr/>
            </a:pPr>
            <a:r>
              <a:rPr lang="en-US" sz="2400" dirty="0"/>
              <a:t>	</a:t>
            </a:r>
            <a:r>
              <a:rPr lang="en-US" sz="4000" dirty="0">
                <a:solidFill>
                  <a:srgbClr val="FFFF00"/>
                </a:solidFill>
              </a:rPr>
              <a:t>Public illiteracy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30A64-8DC2-4979-960E-A905FC4B7EBF}"/>
              </a:ext>
            </a:extLst>
          </p:cNvPr>
          <p:cNvSpPr>
            <a:spLocks noGrp="1"/>
          </p:cNvSpPr>
          <p:nvPr>
            <p:ph type="title"/>
          </p:nvPr>
        </p:nvSpPr>
        <p:spPr/>
        <p:txBody>
          <a:bodyPr/>
          <a:lstStyle/>
          <a:p>
            <a:pPr>
              <a:defRPr/>
            </a:pPr>
            <a:r>
              <a:rPr lang="en-US" dirty="0">
                <a:solidFill>
                  <a:srgbClr val="FF0000"/>
                </a:solidFill>
              </a:rPr>
              <a:t>Concerns About Agriculture</a:t>
            </a:r>
            <a:endParaRPr lang="en-US" dirty="0"/>
          </a:p>
        </p:txBody>
      </p:sp>
      <p:sp>
        <p:nvSpPr>
          <p:cNvPr id="3" name="Content Placeholder 2">
            <a:extLst>
              <a:ext uri="{FF2B5EF4-FFF2-40B4-BE49-F238E27FC236}">
                <a16:creationId xmlns:a16="http://schemas.microsoft.com/office/drawing/2014/main" id="{FAF9D5E1-AAEB-4ECE-91C9-2AA41BEF84D6}"/>
              </a:ext>
            </a:extLst>
          </p:cNvPr>
          <p:cNvSpPr>
            <a:spLocks noGrp="1"/>
          </p:cNvSpPr>
          <p:nvPr>
            <p:ph idx="1"/>
          </p:nvPr>
        </p:nvSpPr>
        <p:spPr>
          <a:xfrm>
            <a:off x="484188" y="1600200"/>
            <a:ext cx="8229600" cy="4525963"/>
          </a:xfrm>
        </p:spPr>
        <p:txBody>
          <a:bodyPr/>
          <a:lstStyle/>
          <a:p>
            <a:pPr marL="0" indent="0">
              <a:buFont typeface="Wingdings" pitchFamily="2" charset="2"/>
              <a:buNone/>
              <a:defRPr/>
            </a:pPr>
            <a:r>
              <a:rPr lang="en-US" sz="4000" dirty="0">
                <a:solidFill>
                  <a:srgbClr val="00B050"/>
                </a:solidFill>
              </a:rPr>
              <a:t>The environment</a:t>
            </a:r>
          </a:p>
          <a:p>
            <a:pPr marL="0" indent="0">
              <a:buFont typeface="Wingdings" pitchFamily="2" charset="2"/>
              <a:buNone/>
              <a:defRPr/>
            </a:pPr>
            <a:r>
              <a:rPr lang="en-US" altLang="en-US" sz="4000" dirty="0">
                <a:solidFill>
                  <a:schemeClr val="hlink"/>
                </a:solidFill>
              </a:rPr>
              <a:t>Are these just fringe concerns?</a:t>
            </a:r>
          </a:p>
          <a:p>
            <a:pPr algn="ctr" eaLnBrk="1" hangingPunct="1">
              <a:spcBef>
                <a:spcPct val="0"/>
              </a:spcBef>
              <a:buClrTx/>
              <a:buSzTx/>
              <a:buFontTx/>
              <a:buNone/>
              <a:defRPr/>
            </a:pPr>
            <a:endParaRPr lang="en-US" altLang="en-US" sz="4000" dirty="0">
              <a:solidFill>
                <a:srgbClr val="000000"/>
              </a:solidFill>
            </a:endParaRPr>
          </a:p>
          <a:p>
            <a:pPr algn="ctr" eaLnBrk="1" hangingPunct="1">
              <a:spcBef>
                <a:spcPct val="0"/>
              </a:spcBef>
              <a:buClrTx/>
              <a:buSzTx/>
              <a:buFontTx/>
              <a:buNone/>
              <a:defRPr/>
            </a:pPr>
            <a:endParaRPr lang="en-US" altLang="en-US" sz="4000" dirty="0">
              <a:solidFill>
                <a:srgbClr val="000000"/>
              </a:solidFill>
            </a:endParaRPr>
          </a:p>
          <a:p>
            <a:pPr algn="ctr" eaLnBrk="1" hangingPunct="1">
              <a:spcBef>
                <a:spcPct val="0"/>
              </a:spcBef>
              <a:buClrTx/>
              <a:buSzTx/>
              <a:buFontTx/>
              <a:buNone/>
              <a:defRPr/>
            </a:pPr>
            <a:endParaRPr lang="en-US" altLang="en-US" sz="4000" dirty="0">
              <a:solidFill>
                <a:srgbClr val="000000"/>
              </a:solidFill>
            </a:endParaRPr>
          </a:p>
          <a:p>
            <a:pPr marL="0" indent="0">
              <a:buFont typeface="Wingdings" pitchFamily="2" charset="2"/>
              <a:buNone/>
              <a:defRPr/>
            </a:pPr>
            <a:endParaRPr lang="en-US" sz="4000" dirty="0">
              <a:solidFill>
                <a:srgbClr val="00B050"/>
              </a:solidFill>
            </a:endParaRPr>
          </a:p>
        </p:txBody>
      </p:sp>
      <p:sp>
        <p:nvSpPr>
          <p:cNvPr id="4" name="Oval 3">
            <a:extLst>
              <a:ext uri="{FF2B5EF4-FFF2-40B4-BE49-F238E27FC236}">
                <a16:creationId xmlns:a16="http://schemas.microsoft.com/office/drawing/2014/main" id="{D574426E-154E-4F70-939C-1A7C9026A46E}"/>
              </a:ext>
            </a:extLst>
          </p:cNvPr>
          <p:cNvSpPr/>
          <p:nvPr/>
        </p:nvSpPr>
        <p:spPr>
          <a:xfrm>
            <a:off x="1981200" y="3051175"/>
            <a:ext cx="6858000" cy="162401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4400" dirty="0">
                <a:solidFill>
                  <a:schemeClr val="tx2">
                    <a:lumMod val="50000"/>
                  </a:schemeClr>
                </a:solidFill>
              </a:rPr>
              <a:t>If they are societal </a:t>
            </a:r>
          </a:p>
          <a:p>
            <a:pPr algn="ctr" eaLnBrk="1" hangingPunct="1">
              <a:defRPr/>
            </a:pPr>
            <a:r>
              <a:rPr lang="en-US" altLang="en-US" sz="4400" dirty="0">
                <a:solidFill>
                  <a:schemeClr val="tx2">
                    <a:lumMod val="50000"/>
                  </a:schemeClr>
                </a:solidFill>
              </a:rPr>
              <a:t>concerns</a:t>
            </a:r>
          </a:p>
        </p:txBody>
      </p:sp>
      <p:sp>
        <p:nvSpPr>
          <p:cNvPr id="5" name="Rectangle: Rounded Corners 4">
            <a:extLst>
              <a:ext uri="{FF2B5EF4-FFF2-40B4-BE49-F238E27FC236}">
                <a16:creationId xmlns:a16="http://schemas.microsoft.com/office/drawing/2014/main" id="{87549BEA-8F93-45B5-A9B8-9379EA03D657}"/>
              </a:ext>
            </a:extLst>
          </p:cNvPr>
          <p:cNvSpPr/>
          <p:nvPr/>
        </p:nvSpPr>
        <p:spPr>
          <a:xfrm>
            <a:off x="7162800" y="5105400"/>
            <a:ext cx="46038" cy="460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Rounded Corners 5">
            <a:extLst>
              <a:ext uri="{FF2B5EF4-FFF2-40B4-BE49-F238E27FC236}">
                <a16:creationId xmlns:a16="http://schemas.microsoft.com/office/drawing/2014/main" id="{6658A1BF-A5F9-45B0-9FB0-B6EC04C3D7B8}"/>
              </a:ext>
            </a:extLst>
          </p:cNvPr>
          <p:cNvSpPr/>
          <p:nvPr/>
        </p:nvSpPr>
        <p:spPr>
          <a:xfrm>
            <a:off x="1676400" y="5638800"/>
            <a:ext cx="46038"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Rounded Corners 6">
            <a:extLst>
              <a:ext uri="{FF2B5EF4-FFF2-40B4-BE49-F238E27FC236}">
                <a16:creationId xmlns:a16="http://schemas.microsoft.com/office/drawing/2014/main" id="{8B32E064-1F66-47D9-9579-2FB1DB6634A5}"/>
              </a:ext>
            </a:extLst>
          </p:cNvPr>
          <p:cNvSpPr/>
          <p:nvPr/>
        </p:nvSpPr>
        <p:spPr>
          <a:xfrm>
            <a:off x="304800" y="4719638"/>
            <a:ext cx="4419600" cy="1860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4000" dirty="0">
                <a:solidFill>
                  <a:srgbClr val="000000"/>
                </a:solidFill>
              </a:rPr>
              <a:t>Agriculture has an </a:t>
            </a:r>
          </a:p>
          <a:p>
            <a:pPr algn="ctr" eaLnBrk="1" hangingPunct="1">
              <a:defRPr/>
            </a:pPr>
            <a:r>
              <a:rPr lang="en-US" altLang="en-US" sz="4000" dirty="0">
                <a:solidFill>
                  <a:srgbClr val="000000"/>
                </a:solidFill>
              </a:rPr>
              <a:t>ethical dilemma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B7223-1A8D-4564-927E-81721C398ADC}"/>
              </a:ext>
            </a:extLst>
          </p:cNvPr>
          <p:cNvSpPr>
            <a:spLocks noGrp="1"/>
          </p:cNvSpPr>
          <p:nvPr>
            <p:ph type="title"/>
          </p:nvPr>
        </p:nvSpPr>
        <p:spPr/>
        <p:txBody>
          <a:bodyPr/>
          <a:lstStyle/>
          <a:p>
            <a:pPr>
              <a:defRPr/>
            </a:pPr>
            <a:r>
              <a:rPr lang="en-US" sz="4800" dirty="0">
                <a:solidFill>
                  <a:srgbClr val="FF0000"/>
                </a:solidFill>
              </a:rPr>
              <a:t>Philosophy</a:t>
            </a:r>
          </a:p>
        </p:txBody>
      </p:sp>
      <p:sp>
        <p:nvSpPr>
          <p:cNvPr id="3" name="Content Placeholder 2">
            <a:extLst>
              <a:ext uri="{FF2B5EF4-FFF2-40B4-BE49-F238E27FC236}">
                <a16:creationId xmlns:a16="http://schemas.microsoft.com/office/drawing/2014/main" id="{184C55DD-C706-459A-AE78-D3ADC48E2415}"/>
              </a:ext>
            </a:extLst>
          </p:cNvPr>
          <p:cNvSpPr>
            <a:spLocks noGrp="1"/>
          </p:cNvSpPr>
          <p:nvPr>
            <p:ph idx="1"/>
          </p:nvPr>
        </p:nvSpPr>
        <p:spPr/>
        <p:txBody>
          <a:bodyPr/>
          <a:lstStyle/>
          <a:p>
            <a:pPr marL="0" indent="0">
              <a:buFont typeface="Wingdings" pitchFamily="2" charset="2"/>
              <a:buNone/>
              <a:defRPr/>
            </a:pPr>
            <a:endParaRPr lang="en-US" dirty="0"/>
          </a:p>
          <a:p>
            <a:pPr marL="0" indent="0">
              <a:buFont typeface="Wingdings" pitchFamily="2" charset="2"/>
              <a:buNone/>
              <a:defRPr/>
            </a:pPr>
            <a:r>
              <a:rPr lang="en-US" dirty="0"/>
              <a:t>	</a:t>
            </a:r>
            <a:r>
              <a:rPr lang="en-US" sz="4000" dirty="0">
                <a:solidFill>
                  <a:srgbClr val="FFFF00"/>
                </a:solidFill>
              </a:rPr>
              <a:t>Attempts to achieve a wide perspective on life.</a:t>
            </a:r>
          </a:p>
          <a:p>
            <a:pPr marL="0" indent="0">
              <a:buFont typeface="Wingdings" pitchFamily="2" charset="2"/>
              <a:buNone/>
              <a:defRPr/>
            </a:pPr>
            <a:endParaRPr lang="en-US" dirty="0"/>
          </a:p>
          <a:p>
            <a:pPr marL="0" indent="0">
              <a:buFont typeface="Wingdings" pitchFamily="2" charset="2"/>
              <a:buNone/>
              <a:defRPr/>
            </a:pPr>
            <a:r>
              <a:rPr lang="en-US" dirty="0"/>
              <a:t>	</a:t>
            </a:r>
            <a:r>
              <a:rPr lang="en-US" sz="4000" dirty="0">
                <a:solidFill>
                  <a:srgbClr val="C00000"/>
                </a:solidFill>
              </a:rPr>
              <a:t>We study history and philosophy to try to find out what man 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469FEF8-B3D8-4508-B684-1CE5C2FDA144}"/>
              </a:ext>
            </a:extLst>
          </p:cNvPr>
          <p:cNvSpPr>
            <a:spLocks noGrp="1" noChangeArrowheads="1"/>
          </p:cNvSpPr>
          <p:nvPr>
            <p:ph type="title"/>
          </p:nvPr>
        </p:nvSpPr>
        <p:spPr/>
        <p:txBody>
          <a:bodyPr/>
          <a:lstStyle/>
          <a:p>
            <a:pPr eaLnBrk="1" hangingPunct="1">
              <a:defRPr/>
            </a:pPr>
            <a:endParaRPr lang="en-US" altLang="en-US"/>
          </a:p>
        </p:txBody>
      </p:sp>
      <p:sp>
        <p:nvSpPr>
          <p:cNvPr id="53251" name="Rectangle 3">
            <a:extLst>
              <a:ext uri="{FF2B5EF4-FFF2-40B4-BE49-F238E27FC236}">
                <a16:creationId xmlns:a16="http://schemas.microsoft.com/office/drawing/2014/main" id="{425AB6C8-D2DE-4126-9F33-00A8C65A2BA9}"/>
              </a:ext>
            </a:extLst>
          </p:cNvPr>
          <p:cNvSpPr>
            <a:spLocks noGrp="1" noChangeArrowheads="1"/>
          </p:cNvSpPr>
          <p:nvPr>
            <p:ph type="body" idx="1"/>
          </p:nvPr>
        </p:nvSpPr>
        <p:spPr/>
        <p:txBody>
          <a:bodyPr/>
          <a:lstStyle/>
          <a:p>
            <a:pPr eaLnBrk="1" hangingPunct="1">
              <a:buFont typeface="Wingdings" pitchFamily="2" charset="2"/>
              <a:buNone/>
              <a:defRPr/>
            </a:pPr>
            <a:endParaRPr lang="en-US" altLang="en-US"/>
          </a:p>
          <a:p>
            <a:pPr eaLnBrk="1" hangingPunct="1">
              <a:buFont typeface="Wingdings" pitchFamily="2" charset="2"/>
              <a:buNone/>
              <a:defRPr/>
            </a:pPr>
            <a:endParaRPr lang="en-US" altLang="en-US"/>
          </a:p>
          <a:p>
            <a:pPr eaLnBrk="1" hangingPunct="1">
              <a:buFont typeface="Wingdings" pitchFamily="2" charset="2"/>
              <a:buNone/>
              <a:defRPr/>
            </a:pPr>
            <a:r>
              <a:rPr lang="en-US" altLang="en-US"/>
              <a:t>		</a:t>
            </a:r>
          </a:p>
        </p:txBody>
      </p:sp>
      <p:sp>
        <p:nvSpPr>
          <p:cNvPr id="24580" name="AutoShape 4">
            <a:extLst>
              <a:ext uri="{FF2B5EF4-FFF2-40B4-BE49-F238E27FC236}">
                <a16:creationId xmlns:a16="http://schemas.microsoft.com/office/drawing/2014/main" id="{6AC3B4FB-269F-F047-8FF0-017154053269}"/>
              </a:ext>
            </a:extLst>
          </p:cNvPr>
          <p:cNvSpPr>
            <a:spLocks noChangeArrowheads="1"/>
          </p:cNvSpPr>
          <p:nvPr/>
        </p:nvSpPr>
        <p:spPr bwMode="auto">
          <a:xfrm>
            <a:off x="1524000" y="1828800"/>
            <a:ext cx="5562600" cy="1981200"/>
          </a:xfrm>
          <a:prstGeom prst="roundRect">
            <a:avLst>
              <a:gd name="adj" fmla="val 16667"/>
            </a:avLst>
          </a:prstGeom>
          <a:solidFill>
            <a:srgbClr val="99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4000"/>
              <a:t>Is production a </a:t>
            </a:r>
          </a:p>
          <a:p>
            <a:pPr algn="ctr" eaLnBrk="1" hangingPunct="1">
              <a:spcBef>
                <a:spcPct val="0"/>
              </a:spcBef>
              <a:buClrTx/>
              <a:buSzTx/>
              <a:buFontTx/>
              <a:buNone/>
            </a:pPr>
            <a:r>
              <a:rPr lang="en-US" altLang="en-US" sz="4000"/>
              <a:t>sufficient criterion?</a:t>
            </a:r>
          </a:p>
        </p:txBody>
      </p:sp>
      <p:sp>
        <p:nvSpPr>
          <p:cNvPr id="53253" name="Oval 5">
            <a:extLst>
              <a:ext uri="{FF2B5EF4-FFF2-40B4-BE49-F238E27FC236}">
                <a16:creationId xmlns:a16="http://schemas.microsoft.com/office/drawing/2014/main" id="{4439E9B8-5E5D-E248-A06B-1FBEB4760221}"/>
              </a:ext>
            </a:extLst>
          </p:cNvPr>
          <p:cNvSpPr>
            <a:spLocks noChangeArrowheads="1"/>
          </p:cNvSpPr>
          <p:nvPr/>
        </p:nvSpPr>
        <p:spPr bwMode="auto">
          <a:xfrm>
            <a:off x="4114800" y="4191000"/>
            <a:ext cx="4267200" cy="1828800"/>
          </a:xfrm>
          <a:prstGeom prst="ellipse">
            <a:avLst/>
          </a:prstGeom>
          <a:solidFill>
            <a:srgbClr val="99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3600"/>
              <a:t>Does it justify </a:t>
            </a:r>
          </a:p>
          <a:p>
            <a:pPr algn="ctr" eaLnBrk="1" hangingPunct="1">
              <a:spcBef>
                <a:spcPct val="0"/>
              </a:spcBef>
              <a:buClrTx/>
              <a:buSzTx/>
              <a:buFontTx/>
              <a:buNone/>
            </a:pPr>
            <a:r>
              <a:rPr lang="en-US" altLang="en-US" sz="3600"/>
              <a:t>everything?</a:t>
            </a:r>
          </a:p>
        </p:txBody>
      </p:sp>
      <mc:AlternateContent xmlns:mc="http://schemas.openxmlformats.org/markup-compatibility/2006">
        <mc:Choice xmlns:p14="http://schemas.microsoft.com/office/powerpoint/2010/main" Requires="p14">
          <p:contentPart p14:bwMode="auto" r:id="rId2">
            <p14:nvContentPartPr>
              <p14:cNvPr id="53258" name="Ink 10">
                <a:extLst>
                  <a:ext uri="{FF2B5EF4-FFF2-40B4-BE49-F238E27FC236}">
                    <a16:creationId xmlns:a16="http://schemas.microsoft.com/office/drawing/2014/main" id="{5507A5B4-E1C9-4ABF-9A78-11AAB1B07EE3}"/>
                  </a:ext>
                </a:extLst>
              </p14:cNvPr>
              <p14:cNvContentPartPr>
                <a14:cpLocks xmlns:a14="http://schemas.microsoft.com/office/drawing/2010/main" noRot="1" noChangeAspect="1" noEditPoints="1" noChangeArrowheads="1" noChangeShapeType="1"/>
              </p14:cNvContentPartPr>
              <p14:nvPr/>
            </p14:nvContentPartPr>
            <p14:xfrm>
              <a:off x="9929813" y="2735263"/>
              <a:ext cx="1587" cy="1587"/>
            </p14:xfrm>
          </p:contentPart>
        </mc:Choice>
        <mc:Fallback>
          <p:pic>
            <p:nvPicPr>
              <p:cNvPr id="53258" name="Ink 10">
                <a:extLst>
                  <a:ext uri="{FF2B5EF4-FFF2-40B4-BE49-F238E27FC236}">
                    <a16:creationId xmlns:a16="http://schemas.microsoft.com/office/drawing/2014/main" id="{5507A5B4-E1C9-4ABF-9A78-11AAB1B07EE3}"/>
                  </a:ext>
                </a:extLst>
              </p:cNvPr>
              <p:cNvPicPr>
                <a:picLocks noRot="1" noChangeAspect="1" noEditPoints="1" noChangeArrowheads="1" noChangeShapeType="1"/>
              </p:cNvPicPr>
              <p:nvPr/>
            </p:nvPicPr>
            <p:blipFill>
              <a:blip r:embed="rId3"/>
              <a:stretch>
                <a:fillRect/>
              </a:stretch>
            </p:blipFill>
            <p:spPr>
              <a:xfrm>
                <a:off x="9866333" y="2671783"/>
                <a:ext cx="125373" cy="125373"/>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box(in)">
                                      <p:cBhvr>
                                        <p:cTn id="7"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6C52364-C0AF-41A1-AC9B-5AE954CDAF0E}"/>
              </a:ext>
            </a:extLst>
          </p:cNvPr>
          <p:cNvSpPr>
            <a:spLocks noGrp="1" noChangeArrowheads="1"/>
          </p:cNvSpPr>
          <p:nvPr>
            <p:ph type="title"/>
          </p:nvPr>
        </p:nvSpPr>
        <p:spPr/>
        <p:txBody>
          <a:bodyPr/>
          <a:lstStyle/>
          <a:p>
            <a:pPr eaLnBrk="1" hangingPunct="1">
              <a:defRPr/>
            </a:pPr>
            <a:r>
              <a:rPr lang="en-US" altLang="en-US" sz="5400"/>
              <a:t>What is the problem?</a:t>
            </a:r>
          </a:p>
        </p:txBody>
      </p:sp>
      <p:sp>
        <p:nvSpPr>
          <p:cNvPr id="68612" name="Rectangle 4">
            <a:extLst>
              <a:ext uri="{FF2B5EF4-FFF2-40B4-BE49-F238E27FC236}">
                <a16:creationId xmlns:a16="http://schemas.microsoft.com/office/drawing/2014/main" id="{621CFEA8-012D-D844-9145-908DDEC462CA}"/>
              </a:ext>
            </a:extLst>
          </p:cNvPr>
          <p:cNvSpPr>
            <a:spLocks noChangeArrowheads="1"/>
          </p:cNvSpPr>
          <p:nvPr/>
        </p:nvSpPr>
        <p:spPr bwMode="auto">
          <a:xfrm>
            <a:off x="1143000" y="1600200"/>
            <a:ext cx="4724400" cy="7620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3600">
                <a:solidFill>
                  <a:srgbClr val="FF0000"/>
                </a:solidFill>
              </a:rPr>
              <a:t>Is it food production?</a:t>
            </a:r>
          </a:p>
        </p:txBody>
      </p:sp>
      <p:sp>
        <p:nvSpPr>
          <p:cNvPr id="68613" name="Oval 5">
            <a:extLst>
              <a:ext uri="{FF2B5EF4-FFF2-40B4-BE49-F238E27FC236}">
                <a16:creationId xmlns:a16="http://schemas.microsoft.com/office/drawing/2014/main" id="{34C40D83-5CD8-9846-A7AF-ECC2C035284F}"/>
              </a:ext>
            </a:extLst>
          </p:cNvPr>
          <p:cNvSpPr>
            <a:spLocks noChangeArrowheads="1"/>
          </p:cNvSpPr>
          <p:nvPr/>
        </p:nvSpPr>
        <p:spPr bwMode="auto">
          <a:xfrm>
            <a:off x="1828800" y="3581400"/>
            <a:ext cx="914400" cy="914400"/>
          </a:xfrm>
          <a:prstGeom prst="ellipse">
            <a:avLst/>
          </a:prstGeom>
          <a:solidFill>
            <a:srgbClr val="3333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a:solidFill>
                  <a:srgbClr val="FFFF66"/>
                </a:solidFill>
              </a:rPr>
              <a:t>But</a:t>
            </a:r>
          </a:p>
        </p:txBody>
      </p:sp>
      <p:sp>
        <p:nvSpPr>
          <p:cNvPr id="68615" name="Rectangle 7">
            <a:extLst>
              <a:ext uri="{FF2B5EF4-FFF2-40B4-BE49-F238E27FC236}">
                <a16:creationId xmlns:a16="http://schemas.microsoft.com/office/drawing/2014/main" id="{5D7A860D-A32A-4C13-938F-572FD4B507E8}"/>
              </a:ext>
            </a:extLst>
          </p:cNvPr>
          <p:cNvSpPr>
            <a:spLocks noGrp="1" noChangeArrowheads="1"/>
          </p:cNvSpPr>
          <p:nvPr>
            <p:ph type="body" idx="1"/>
          </p:nvPr>
        </p:nvSpPr>
        <p:spPr>
          <a:xfrm>
            <a:off x="-2895600" y="4876800"/>
            <a:ext cx="381000" cy="228600"/>
          </a:xfrm>
          <a:prstGeom prst="ellipse">
            <a:avLst/>
          </a:prstGeom>
          <a:solidFill>
            <a:schemeClr val="accent1"/>
          </a:solidFill>
          <a:ln>
            <a:solidFill>
              <a:schemeClr val="tx1"/>
            </a:solidFill>
            <a:round/>
            <a:headEnd/>
            <a:tailEnd/>
          </a:ln>
        </p:spPr>
        <p:txBody>
          <a:bodyPr/>
          <a:lstStyle/>
          <a:p>
            <a:pPr eaLnBrk="1" hangingPunct="1">
              <a:lnSpc>
                <a:spcPct val="80000"/>
              </a:lnSpc>
              <a:buFont typeface="Wingdings" pitchFamily="2" charset="2"/>
              <a:buNone/>
              <a:defRPr/>
            </a:pPr>
            <a:endParaRPr lang="en-US" altLang="en-US" sz="800"/>
          </a:p>
        </p:txBody>
      </p:sp>
      <p:sp>
        <p:nvSpPr>
          <p:cNvPr id="68618" name="AutoShape 10">
            <a:extLst>
              <a:ext uri="{FF2B5EF4-FFF2-40B4-BE49-F238E27FC236}">
                <a16:creationId xmlns:a16="http://schemas.microsoft.com/office/drawing/2014/main" id="{ADCA1DE1-4FEC-C141-B0E0-CFBBD377A3C8}"/>
              </a:ext>
            </a:extLst>
          </p:cNvPr>
          <p:cNvSpPr>
            <a:spLocks noChangeArrowheads="1"/>
          </p:cNvSpPr>
          <p:nvPr/>
        </p:nvSpPr>
        <p:spPr bwMode="auto">
          <a:xfrm>
            <a:off x="1524000" y="5257800"/>
            <a:ext cx="1676400" cy="914400"/>
          </a:xfrm>
          <a:prstGeom prst="roundRect">
            <a:avLst>
              <a:gd name="adj" fmla="val 16667"/>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3600">
                <a:solidFill>
                  <a:srgbClr val="000000"/>
                </a:solidFill>
              </a:rPr>
              <a:t>Waste</a:t>
            </a:r>
          </a:p>
        </p:txBody>
      </p:sp>
      <p:sp>
        <p:nvSpPr>
          <p:cNvPr id="68619" name="AutoShape 11">
            <a:extLst>
              <a:ext uri="{FF2B5EF4-FFF2-40B4-BE49-F238E27FC236}">
                <a16:creationId xmlns:a16="http://schemas.microsoft.com/office/drawing/2014/main" id="{9BF1CDBA-3D24-1C4F-ADB5-0A5B193B4C94}"/>
              </a:ext>
            </a:extLst>
          </p:cNvPr>
          <p:cNvSpPr>
            <a:spLocks noChangeArrowheads="1"/>
          </p:cNvSpPr>
          <p:nvPr/>
        </p:nvSpPr>
        <p:spPr bwMode="auto">
          <a:xfrm>
            <a:off x="3505200" y="4191000"/>
            <a:ext cx="4876800" cy="1143000"/>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a:solidFill>
                  <a:schemeClr val="accent2"/>
                </a:solidFill>
              </a:rPr>
              <a:t>Distribution/infrastructure</a:t>
            </a:r>
          </a:p>
        </p:txBody>
      </p:sp>
      <p:sp>
        <p:nvSpPr>
          <p:cNvPr id="68620" name="AutoShape 12">
            <a:extLst>
              <a:ext uri="{FF2B5EF4-FFF2-40B4-BE49-F238E27FC236}">
                <a16:creationId xmlns:a16="http://schemas.microsoft.com/office/drawing/2014/main" id="{D72A1DDF-B217-5241-A1EC-D868F5A8986D}"/>
              </a:ext>
            </a:extLst>
          </p:cNvPr>
          <p:cNvSpPr>
            <a:spLocks noChangeArrowheads="1"/>
          </p:cNvSpPr>
          <p:nvPr/>
        </p:nvSpPr>
        <p:spPr bwMode="auto">
          <a:xfrm>
            <a:off x="6172200" y="5486400"/>
            <a:ext cx="1752600" cy="914400"/>
          </a:xfrm>
          <a:prstGeom prst="roundRect">
            <a:avLst>
              <a:gd name="adj" fmla="val 16667"/>
            </a:avLst>
          </a:prstGeom>
          <a:solidFill>
            <a:srgbClr val="9933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3600">
                <a:solidFill>
                  <a:srgbClr val="FF9900"/>
                </a:solidFill>
              </a:rPr>
              <a:t>Poverty</a:t>
            </a:r>
          </a:p>
        </p:txBody>
      </p:sp>
      <p:sp>
        <p:nvSpPr>
          <p:cNvPr id="25609" name="Rectangle 13">
            <a:extLst>
              <a:ext uri="{FF2B5EF4-FFF2-40B4-BE49-F238E27FC236}">
                <a16:creationId xmlns:a16="http://schemas.microsoft.com/office/drawing/2014/main" id="{835373EF-7E84-5E4A-B012-A49B3E549FE6}"/>
              </a:ext>
            </a:extLst>
          </p:cNvPr>
          <p:cNvSpPr>
            <a:spLocks noChangeArrowheads="1"/>
          </p:cNvSpPr>
          <p:nvPr/>
        </p:nvSpPr>
        <p:spPr bwMode="auto">
          <a:xfrm flipH="1" flipV="1">
            <a:off x="1677988" y="3581400"/>
            <a:ext cx="93741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solidFill>
                <a:srgbClr val="993300"/>
              </a:solidFill>
            </a:endParaRPr>
          </a:p>
        </p:txBody>
      </p:sp>
      <p:sp>
        <p:nvSpPr>
          <p:cNvPr id="68622" name="Oval 14">
            <a:extLst>
              <a:ext uri="{FF2B5EF4-FFF2-40B4-BE49-F238E27FC236}">
                <a16:creationId xmlns:a16="http://schemas.microsoft.com/office/drawing/2014/main" id="{4AAA211E-35C1-DD44-8FE1-025973BCB4BF}"/>
              </a:ext>
            </a:extLst>
          </p:cNvPr>
          <p:cNvSpPr>
            <a:spLocks noChangeArrowheads="1"/>
          </p:cNvSpPr>
          <p:nvPr/>
        </p:nvSpPr>
        <p:spPr bwMode="auto">
          <a:xfrm>
            <a:off x="5105400" y="2667000"/>
            <a:ext cx="3429000" cy="114300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3600">
                <a:solidFill>
                  <a:srgbClr val="993300"/>
                </a:solidFill>
              </a:rPr>
              <a:t>Of course it is!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anim calcmode="lin" valueType="num">
                                      <p:cBhvr additive="base">
                                        <p:cTn id="7" dur="500" fill="hold"/>
                                        <p:tgtEl>
                                          <p:spTgt spid="68612"/>
                                        </p:tgtEl>
                                        <p:attrNameLst>
                                          <p:attrName>ppt_x</p:attrName>
                                        </p:attrNameLst>
                                      </p:cBhvr>
                                      <p:tavLst>
                                        <p:tav tm="0">
                                          <p:val>
                                            <p:strVal val="0-#ppt_w/2"/>
                                          </p:val>
                                        </p:tav>
                                        <p:tav tm="100000">
                                          <p:val>
                                            <p:strVal val="#ppt_x"/>
                                          </p:val>
                                        </p:tav>
                                      </p:tavLst>
                                    </p:anim>
                                    <p:anim calcmode="lin" valueType="num">
                                      <p:cBhvr additive="base">
                                        <p:cTn id="8" dur="500" fill="hold"/>
                                        <p:tgtEl>
                                          <p:spTgt spid="686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8622"/>
                                        </p:tgtEl>
                                        <p:attrNameLst>
                                          <p:attrName>style.visibility</p:attrName>
                                        </p:attrNameLst>
                                      </p:cBhvr>
                                      <p:to>
                                        <p:strVal val="visible"/>
                                      </p:to>
                                    </p:set>
                                    <p:anim calcmode="lin" valueType="num">
                                      <p:cBhvr additive="base">
                                        <p:cTn id="13" dur="500" fill="hold"/>
                                        <p:tgtEl>
                                          <p:spTgt spid="68622"/>
                                        </p:tgtEl>
                                        <p:attrNameLst>
                                          <p:attrName>ppt_x</p:attrName>
                                        </p:attrNameLst>
                                      </p:cBhvr>
                                      <p:tavLst>
                                        <p:tav tm="0">
                                          <p:val>
                                            <p:strVal val="1+#ppt_w/2"/>
                                          </p:val>
                                        </p:tav>
                                        <p:tav tm="100000">
                                          <p:val>
                                            <p:strVal val="#ppt_x"/>
                                          </p:val>
                                        </p:tav>
                                      </p:tavLst>
                                    </p:anim>
                                    <p:anim calcmode="lin" valueType="num">
                                      <p:cBhvr additive="base">
                                        <p:cTn id="14" dur="500" fill="hold"/>
                                        <p:tgtEl>
                                          <p:spTgt spid="6862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8613"/>
                                        </p:tgtEl>
                                        <p:attrNameLst>
                                          <p:attrName>style.visibility</p:attrName>
                                        </p:attrNameLst>
                                      </p:cBhvr>
                                      <p:to>
                                        <p:strVal val="visible"/>
                                      </p:to>
                                    </p:set>
                                    <p:animEffect transition="in" filter="box(in)">
                                      <p:cBhvr>
                                        <p:cTn id="19" dur="500"/>
                                        <p:tgtEl>
                                          <p:spTgt spid="686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8619"/>
                                        </p:tgtEl>
                                        <p:attrNameLst>
                                          <p:attrName>style.visibility</p:attrName>
                                        </p:attrNameLst>
                                      </p:cBhvr>
                                      <p:to>
                                        <p:strVal val="visible"/>
                                      </p:to>
                                    </p:set>
                                    <p:anim calcmode="lin" valueType="num">
                                      <p:cBhvr additive="base">
                                        <p:cTn id="24" dur="500" fill="hold"/>
                                        <p:tgtEl>
                                          <p:spTgt spid="68619"/>
                                        </p:tgtEl>
                                        <p:attrNameLst>
                                          <p:attrName>ppt_x</p:attrName>
                                        </p:attrNameLst>
                                      </p:cBhvr>
                                      <p:tavLst>
                                        <p:tav tm="0">
                                          <p:val>
                                            <p:strVal val="#ppt_x"/>
                                          </p:val>
                                        </p:tav>
                                        <p:tav tm="100000">
                                          <p:val>
                                            <p:strVal val="#ppt_x"/>
                                          </p:val>
                                        </p:tav>
                                      </p:tavLst>
                                    </p:anim>
                                    <p:anim calcmode="lin" valueType="num">
                                      <p:cBhvr additive="base">
                                        <p:cTn id="25" dur="500" fill="hold"/>
                                        <p:tgtEl>
                                          <p:spTgt spid="68619"/>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68618"/>
                                        </p:tgtEl>
                                        <p:attrNameLst>
                                          <p:attrName>style.visibility</p:attrName>
                                        </p:attrNameLst>
                                      </p:cBhvr>
                                      <p:to>
                                        <p:strVal val="visible"/>
                                      </p:to>
                                    </p:set>
                                    <p:anim calcmode="lin" valueType="num">
                                      <p:cBhvr additive="base">
                                        <p:cTn id="30" dur="500" fill="hold"/>
                                        <p:tgtEl>
                                          <p:spTgt spid="68618"/>
                                        </p:tgtEl>
                                        <p:attrNameLst>
                                          <p:attrName>ppt_x</p:attrName>
                                        </p:attrNameLst>
                                      </p:cBhvr>
                                      <p:tavLst>
                                        <p:tav tm="0">
                                          <p:val>
                                            <p:strVal val="0-#ppt_w/2"/>
                                          </p:val>
                                        </p:tav>
                                        <p:tav tm="100000">
                                          <p:val>
                                            <p:strVal val="#ppt_x"/>
                                          </p:val>
                                        </p:tav>
                                      </p:tavLst>
                                    </p:anim>
                                    <p:anim calcmode="lin" valueType="num">
                                      <p:cBhvr additive="base">
                                        <p:cTn id="31" dur="500" fill="hold"/>
                                        <p:tgtEl>
                                          <p:spTgt spid="68618"/>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6" fill="hold" grpId="0" nodeType="clickEffect">
                                  <p:stCondLst>
                                    <p:cond delay="0"/>
                                  </p:stCondLst>
                                  <p:childTnLst>
                                    <p:set>
                                      <p:cBhvr>
                                        <p:cTn id="35" dur="1" fill="hold">
                                          <p:stCondLst>
                                            <p:cond delay="0"/>
                                          </p:stCondLst>
                                        </p:cTn>
                                        <p:tgtEl>
                                          <p:spTgt spid="68620"/>
                                        </p:tgtEl>
                                        <p:attrNameLst>
                                          <p:attrName>style.visibility</p:attrName>
                                        </p:attrNameLst>
                                      </p:cBhvr>
                                      <p:to>
                                        <p:strVal val="visible"/>
                                      </p:to>
                                    </p:set>
                                    <p:anim calcmode="lin" valueType="num">
                                      <p:cBhvr additive="base">
                                        <p:cTn id="36" dur="500" fill="hold"/>
                                        <p:tgtEl>
                                          <p:spTgt spid="68620"/>
                                        </p:tgtEl>
                                        <p:attrNameLst>
                                          <p:attrName>ppt_x</p:attrName>
                                        </p:attrNameLst>
                                      </p:cBhvr>
                                      <p:tavLst>
                                        <p:tav tm="0">
                                          <p:val>
                                            <p:strVal val="1+#ppt_w/2"/>
                                          </p:val>
                                        </p:tav>
                                        <p:tav tm="100000">
                                          <p:val>
                                            <p:strVal val="#ppt_x"/>
                                          </p:val>
                                        </p:tav>
                                      </p:tavLst>
                                    </p:anim>
                                    <p:anim calcmode="lin" valueType="num">
                                      <p:cBhvr additive="base">
                                        <p:cTn id="37" dur="500" fill="hold"/>
                                        <p:tgtEl>
                                          <p:spTgt spid="686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animBg="1"/>
      <p:bldP spid="68613" grpId="0" animBg="1"/>
      <p:bldP spid="68618" grpId="0" animBg="1"/>
      <p:bldP spid="68619" grpId="0" animBg="1"/>
      <p:bldP spid="68620" grpId="0" animBg="1"/>
      <p:bldP spid="686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a:extLst>
              <a:ext uri="{FF2B5EF4-FFF2-40B4-BE49-F238E27FC236}">
                <a16:creationId xmlns:a16="http://schemas.microsoft.com/office/drawing/2014/main" id="{90C8F133-9363-4886-8888-B2B2A22E9008}"/>
              </a:ext>
            </a:extLst>
          </p:cNvPr>
          <p:cNvSpPr>
            <a:spLocks noGrp="1" noChangeArrowheads="1"/>
          </p:cNvSpPr>
          <p:nvPr>
            <p:ph type="body" idx="1"/>
          </p:nvPr>
        </p:nvSpPr>
        <p:spPr>
          <a:xfrm>
            <a:off x="0" y="0"/>
            <a:ext cx="9144000" cy="6858000"/>
          </a:xfrm>
          <a:solidFill>
            <a:schemeClr val="accent2"/>
          </a:solidFill>
        </p:spPr>
        <p:txBody>
          <a:bodyPr/>
          <a:lstStyle/>
          <a:p>
            <a:pPr eaLnBrk="1" hangingPunct="1">
              <a:buFont typeface="Wingdings" pitchFamily="2" charset="2"/>
              <a:buNone/>
              <a:defRPr/>
            </a:pPr>
            <a:endParaRPr lang="en-US" altLang="en-US" dirty="0"/>
          </a:p>
        </p:txBody>
      </p:sp>
      <p:sp>
        <p:nvSpPr>
          <p:cNvPr id="29699" name="Oval 5">
            <a:extLst>
              <a:ext uri="{FF2B5EF4-FFF2-40B4-BE49-F238E27FC236}">
                <a16:creationId xmlns:a16="http://schemas.microsoft.com/office/drawing/2014/main" id="{A897A004-1F48-EA45-A2C2-05A00F0FB0C5}"/>
              </a:ext>
            </a:extLst>
          </p:cNvPr>
          <p:cNvSpPr>
            <a:spLocks noChangeArrowheads="1"/>
          </p:cNvSpPr>
          <p:nvPr/>
        </p:nvSpPr>
        <p:spPr bwMode="auto">
          <a:xfrm>
            <a:off x="4621213" y="1371600"/>
            <a:ext cx="3581400" cy="2438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4400">
                <a:solidFill>
                  <a:srgbClr val="000000"/>
                </a:solidFill>
              </a:rPr>
              <a:t>Risks</a:t>
            </a:r>
          </a:p>
        </p:txBody>
      </p:sp>
      <p:sp>
        <p:nvSpPr>
          <p:cNvPr id="26628" name="Oval 6">
            <a:extLst>
              <a:ext uri="{FF2B5EF4-FFF2-40B4-BE49-F238E27FC236}">
                <a16:creationId xmlns:a16="http://schemas.microsoft.com/office/drawing/2014/main" id="{E4423CC8-1ACB-3146-A3A6-F1CAFDB9BFF5}"/>
              </a:ext>
            </a:extLst>
          </p:cNvPr>
          <p:cNvSpPr>
            <a:spLocks noChangeArrowheads="1"/>
          </p:cNvSpPr>
          <p:nvPr/>
        </p:nvSpPr>
        <p:spPr bwMode="auto">
          <a:xfrm>
            <a:off x="9753600" y="3200400"/>
            <a:ext cx="304800" cy="53340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en-US" sz="2800">
              <a:solidFill>
                <a:srgbClr val="FF0000"/>
              </a:solidFill>
            </a:endParaRPr>
          </a:p>
        </p:txBody>
      </p:sp>
      <p:sp>
        <p:nvSpPr>
          <p:cNvPr id="26629" name="Rectangle 7">
            <a:extLst>
              <a:ext uri="{FF2B5EF4-FFF2-40B4-BE49-F238E27FC236}">
                <a16:creationId xmlns:a16="http://schemas.microsoft.com/office/drawing/2014/main" id="{0CBC7464-1E20-9C4D-BFD3-347485303FA5}"/>
              </a:ext>
            </a:extLst>
          </p:cNvPr>
          <p:cNvSpPr>
            <a:spLocks noChangeArrowheads="1"/>
          </p:cNvSpPr>
          <p:nvPr/>
        </p:nvSpPr>
        <p:spPr bwMode="auto">
          <a:xfrm rot="-502995">
            <a:off x="1516063" y="1447800"/>
            <a:ext cx="1844675" cy="2127250"/>
          </a:xfrm>
          <a:prstGeom prst="rect">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4000">
                <a:solidFill>
                  <a:srgbClr val="000000"/>
                </a:solidFill>
              </a:rPr>
              <a:t>Dialog</a:t>
            </a:r>
          </a:p>
        </p:txBody>
      </p:sp>
      <p:sp>
        <p:nvSpPr>
          <p:cNvPr id="63496" name="AutoShape 8">
            <a:extLst>
              <a:ext uri="{FF2B5EF4-FFF2-40B4-BE49-F238E27FC236}">
                <a16:creationId xmlns:a16="http://schemas.microsoft.com/office/drawing/2014/main" id="{ACC619E8-7542-9B47-B237-F857FF91E3C1}"/>
              </a:ext>
            </a:extLst>
          </p:cNvPr>
          <p:cNvSpPr>
            <a:spLocks noChangeArrowheads="1"/>
          </p:cNvSpPr>
          <p:nvPr/>
        </p:nvSpPr>
        <p:spPr bwMode="auto">
          <a:xfrm>
            <a:off x="2438400" y="4191000"/>
            <a:ext cx="3733800" cy="1676400"/>
          </a:xfrm>
          <a:prstGeom prst="roundRect">
            <a:avLst>
              <a:gd name="adj" fmla="val 16667"/>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4000">
                <a:solidFill>
                  <a:srgbClr val="FFFF66"/>
                </a:solidFill>
              </a:rPr>
              <a:t>Listening and </a:t>
            </a:r>
          </a:p>
          <a:p>
            <a:pPr algn="ctr" eaLnBrk="1" hangingPunct="1">
              <a:spcBef>
                <a:spcPct val="0"/>
              </a:spcBef>
              <a:buClrTx/>
              <a:buSzTx/>
              <a:buFontTx/>
              <a:buNone/>
            </a:pPr>
            <a:r>
              <a:rPr lang="en-US" altLang="en-US" sz="4000">
                <a:solidFill>
                  <a:srgbClr val="FFFF66"/>
                </a:solidFill>
              </a:rPr>
              <a:t>understanding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additive="base">
                                        <p:cTn id="7" dur="500" fill="hold"/>
                                        <p:tgtEl>
                                          <p:spTgt spid="29699"/>
                                        </p:tgtEl>
                                        <p:attrNameLst>
                                          <p:attrName>ppt_x</p:attrName>
                                        </p:attrNameLst>
                                      </p:cBhvr>
                                      <p:tavLst>
                                        <p:tav tm="0">
                                          <p:val>
                                            <p:strVal val="1+#ppt_w/2"/>
                                          </p:val>
                                        </p:tav>
                                        <p:tav tm="100000">
                                          <p:val>
                                            <p:strVal val="#ppt_x"/>
                                          </p:val>
                                        </p:tav>
                                      </p:tavLst>
                                    </p:anim>
                                    <p:anim calcmode="lin" valueType="num">
                                      <p:cBhvr additive="base">
                                        <p:cTn id="8" dur="500" fill="hold"/>
                                        <p:tgtEl>
                                          <p:spTgt spid="2969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63496"/>
                                        </p:tgtEl>
                                        <p:attrNameLst>
                                          <p:attrName>style.visibility</p:attrName>
                                        </p:attrNameLst>
                                      </p:cBhvr>
                                      <p:to>
                                        <p:strVal val="visible"/>
                                      </p:to>
                                    </p:set>
                                    <p:anim calcmode="lin" valueType="num">
                                      <p:cBhvr additive="base">
                                        <p:cTn id="13" dur="500" fill="hold"/>
                                        <p:tgtEl>
                                          <p:spTgt spid="63496"/>
                                        </p:tgtEl>
                                        <p:attrNameLst>
                                          <p:attrName>ppt_x</p:attrName>
                                        </p:attrNameLst>
                                      </p:cBhvr>
                                      <p:tavLst>
                                        <p:tav tm="0">
                                          <p:val>
                                            <p:strVal val="1+#ppt_w/2"/>
                                          </p:val>
                                        </p:tav>
                                        <p:tav tm="100000">
                                          <p:val>
                                            <p:strVal val="#ppt_x"/>
                                          </p:val>
                                        </p:tav>
                                      </p:tavLst>
                                    </p:anim>
                                    <p:anim calcmode="lin" valueType="num">
                                      <p:cBhvr additive="base">
                                        <p:cTn id="14" dur="500" fill="hold"/>
                                        <p:tgtEl>
                                          <p:spTgt spid="634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P spid="6349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990E5175-914C-4988-9AA2-C7C27984697C}"/>
              </a:ext>
            </a:extLst>
          </p:cNvPr>
          <p:cNvSpPr>
            <a:spLocks noGrp="1" noChangeArrowheads="1"/>
          </p:cNvSpPr>
          <p:nvPr>
            <p:ph type="title"/>
          </p:nvPr>
        </p:nvSpPr>
        <p:spPr/>
        <p:txBody>
          <a:bodyPr/>
          <a:lstStyle/>
          <a:p>
            <a:pPr eaLnBrk="1" hangingPunct="1">
              <a:defRPr/>
            </a:pPr>
            <a:r>
              <a:rPr lang="en-US" altLang="en-US" sz="5400">
                <a:solidFill>
                  <a:srgbClr val="FFFF66"/>
                </a:solidFill>
              </a:rPr>
              <a:t>Ethics for agriculture</a:t>
            </a:r>
          </a:p>
        </p:txBody>
      </p:sp>
      <p:sp>
        <p:nvSpPr>
          <p:cNvPr id="61443" name="Rectangle 3">
            <a:extLst>
              <a:ext uri="{FF2B5EF4-FFF2-40B4-BE49-F238E27FC236}">
                <a16:creationId xmlns:a16="http://schemas.microsoft.com/office/drawing/2014/main" id="{633414A6-D189-42CD-B58E-1A9C9A610779}"/>
              </a:ext>
            </a:extLst>
          </p:cNvPr>
          <p:cNvSpPr>
            <a:spLocks noGrp="1" noChangeArrowheads="1"/>
          </p:cNvSpPr>
          <p:nvPr>
            <p:ph type="body" idx="1"/>
          </p:nvPr>
        </p:nvSpPr>
        <p:spPr>
          <a:xfrm>
            <a:off x="0" y="1600200"/>
            <a:ext cx="9144000" cy="5105400"/>
          </a:xfrm>
          <a:solidFill>
            <a:srgbClr val="3333FF"/>
          </a:solidFill>
        </p:spPr>
        <p:txBody>
          <a:bodyPr/>
          <a:lstStyle/>
          <a:p>
            <a:pPr eaLnBrk="1" hangingPunct="1">
              <a:buFont typeface="Wingdings" pitchFamily="2" charset="2"/>
              <a:buNone/>
              <a:defRPr/>
            </a:pPr>
            <a:r>
              <a:rPr lang="en-US" altLang="en-US" dirty="0"/>
              <a:t>	</a:t>
            </a:r>
            <a:r>
              <a:rPr lang="en-US" altLang="en-US" sz="4000" dirty="0">
                <a:solidFill>
                  <a:srgbClr val="000000"/>
                </a:solidFill>
                <a:effectLst>
                  <a:outerShdw blurRad="38100" dist="38100" dir="2700000" algn="tl">
                    <a:srgbClr val="FFFFFF"/>
                  </a:outerShdw>
                </a:effectLst>
              </a:rPr>
              <a:t>Agriculture –</a:t>
            </a:r>
            <a:r>
              <a:rPr lang="en-US" altLang="en-US" dirty="0"/>
              <a:t>  </a:t>
            </a:r>
            <a:r>
              <a:rPr lang="en-US" altLang="en-US" sz="4000" dirty="0">
                <a:solidFill>
                  <a:srgbClr val="993300"/>
                </a:solidFill>
              </a:rPr>
              <a:t>the essential human activity.</a:t>
            </a:r>
          </a:p>
          <a:p>
            <a:pPr eaLnBrk="1" hangingPunct="1">
              <a:buFont typeface="Wingdings" pitchFamily="2" charset="2"/>
              <a:buNone/>
              <a:defRPr/>
            </a:pPr>
            <a:r>
              <a:rPr lang="en-US" altLang="en-US" sz="4000" dirty="0">
                <a:solidFill>
                  <a:srgbClr val="993300"/>
                </a:solidFill>
              </a:rPr>
              <a:t>		</a:t>
            </a:r>
            <a:endParaRPr lang="en-US" altLang="en-US" sz="4000" dirty="0">
              <a:solidFill>
                <a:srgbClr val="002060"/>
              </a:solidFill>
            </a:endParaRPr>
          </a:p>
        </p:txBody>
      </p:sp>
      <p:sp>
        <p:nvSpPr>
          <p:cNvPr id="61444" name="AutoShape 4">
            <a:extLst>
              <a:ext uri="{FF2B5EF4-FFF2-40B4-BE49-F238E27FC236}">
                <a16:creationId xmlns:a16="http://schemas.microsoft.com/office/drawing/2014/main" id="{DC820E1D-1001-3C43-A150-68F3633FF1CC}"/>
              </a:ext>
            </a:extLst>
          </p:cNvPr>
          <p:cNvSpPr>
            <a:spLocks noChangeArrowheads="1"/>
          </p:cNvSpPr>
          <p:nvPr/>
        </p:nvSpPr>
        <p:spPr bwMode="auto">
          <a:xfrm>
            <a:off x="609600" y="2895600"/>
            <a:ext cx="4495800" cy="18288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3600">
                <a:solidFill>
                  <a:schemeClr val="tx2"/>
                </a:solidFill>
              </a:rPr>
              <a:t>Must have a firm </a:t>
            </a:r>
          </a:p>
          <a:p>
            <a:pPr algn="ctr" eaLnBrk="1" hangingPunct="1">
              <a:spcBef>
                <a:spcPct val="0"/>
              </a:spcBef>
              <a:buClrTx/>
              <a:buSzTx/>
              <a:buFontTx/>
              <a:buNone/>
            </a:pPr>
            <a:r>
              <a:rPr lang="en-US" altLang="en-US" sz="3600">
                <a:solidFill>
                  <a:schemeClr val="tx2"/>
                </a:solidFill>
              </a:rPr>
              <a:t>ethical foundation</a:t>
            </a:r>
          </a:p>
        </p:txBody>
      </p:sp>
      <p:sp>
        <p:nvSpPr>
          <p:cNvPr id="61445" name="Oval 5">
            <a:extLst>
              <a:ext uri="{FF2B5EF4-FFF2-40B4-BE49-F238E27FC236}">
                <a16:creationId xmlns:a16="http://schemas.microsoft.com/office/drawing/2014/main" id="{957BF98E-D81E-1048-A435-C16AD4910166}"/>
              </a:ext>
            </a:extLst>
          </p:cNvPr>
          <p:cNvSpPr>
            <a:spLocks noChangeArrowheads="1"/>
          </p:cNvSpPr>
          <p:nvPr/>
        </p:nvSpPr>
        <p:spPr bwMode="auto">
          <a:xfrm>
            <a:off x="4648200" y="4572000"/>
            <a:ext cx="3962400" cy="1828800"/>
          </a:xfrm>
          <a:prstGeom prst="ellipse">
            <a:avLst/>
          </a:prstGeom>
          <a:solidFill>
            <a:srgbClr val="9933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3600">
                <a:solidFill>
                  <a:schemeClr val="tx2"/>
                </a:solidFill>
              </a:rPr>
              <a:t>It’s not just </a:t>
            </a:r>
          </a:p>
          <a:p>
            <a:pPr algn="ctr" eaLnBrk="1" hangingPunct="1">
              <a:spcBef>
                <a:spcPct val="0"/>
              </a:spcBef>
              <a:buClrTx/>
              <a:buSzTx/>
              <a:buFontTx/>
              <a:buNone/>
            </a:pPr>
            <a:r>
              <a:rPr lang="en-US" altLang="en-US" sz="3600">
                <a:solidFill>
                  <a:schemeClr val="tx2"/>
                </a:solidFill>
              </a:rPr>
              <a:t>about results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additive="base">
                                        <p:cTn id="7" dur="500" fill="hold"/>
                                        <p:tgtEl>
                                          <p:spTgt spid="61444"/>
                                        </p:tgtEl>
                                        <p:attrNameLst>
                                          <p:attrName>ppt_x</p:attrName>
                                        </p:attrNameLst>
                                      </p:cBhvr>
                                      <p:tavLst>
                                        <p:tav tm="0">
                                          <p:val>
                                            <p:strVal val="0-#ppt_w/2"/>
                                          </p:val>
                                        </p:tav>
                                        <p:tav tm="100000">
                                          <p:val>
                                            <p:strVal val="#ppt_x"/>
                                          </p:val>
                                        </p:tav>
                                      </p:tavLst>
                                    </p:anim>
                                    <p:anim calcmode="lin" valueType="num">
                                      <p:cBhvr additive="base">
                                        <p:cTn id="8" dur="500" fill="hold"/>
                                        <p:tgtEl>
                                          <p:spTgt spid="6144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61445"/>
                                        </p:tgtEl>
                                        <p:attrNameLst>
                                          <p:attrName>style.visibility</p:attrName>
                                        </p:attrNameLst>
                                      </p:cBhvr>
                                      <p:to>
                                        <p:strVal val="visible"/>
                                      </p:to>
                                    </p:set>
                                    <p:anim calcmode="lin" valueType="num">
                                      <p:cBhvr additive="base">
                                        <p:cTn id="13" dur="500" fill="hold"/>
                                        <p:tgtEl>
                                          <p:spTgt spid="61445"/>
                                        </p:tgtEl>
                                        <p:attrNameLst>
                                          <p:attrName>ppt_x</p:attrName>
                                        </p:attrNameLst>
                                      </p:cBhvr>
                                      <p:tavLst>
                                        <p:tav tm="0">
                                          <p:val>
                                            <p:strVal val="1+#ppt_w/2"/>
                                          </p:val>
                                        </p:tav>
                                        <p:tav tm="100000">
                                          <p:val>
                                            <p:strVal val="#ppt_x"/>
                                          </p:val>
                                        </p:tav>
                                      </p:tavLst>
                                    </p:anim>
                                    <p:anim calcmode="lin" valueType="num">
                                      <p:cBhvr additive="base">
                                        <p:cTn id="14" dur="500" fill="hold"/>
                                        <p:tgtEl>
                                          <p:spTgt spid="614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p:bldP spid="6144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486EBD1-9AEC-4946-AE6C-7352D0168770}"/>
              </a:ext>
            </a:extLst>
          </p:cNvPr>
          <p:cNvSpPr>
            <a:spLocks noGrp="1" noChangeArrowheads="1"/>
          </p:cNvSpPr>
          <p:nvPr>
            <p:ph type="title"/>
          </p:nvPr>
        </p:nvSpPr>
        <p:spPr/>
        <p:txBody>
          <a:bodyPr/>
          <a:lstStyle/>
          <a:p>
            <a:pPr eaLnBrk="1" hangingPunct="1">
              <a:defRPr/>
            </a:pPr>
            <a:r>
              <a:rPr lang="en-US" altLang="en-US" sz="5400">
                <a:solidFill>
                  <a:srgbClr val="000000"/>
                </a:solidFill>
                <a:effectLst>
                  <a:outerShdw blurRad="38100" dist="38100" dir="2700000" algn="tl">
                    <a:srgbClr val="FFFFFF"/>
                  </a:outerShdw>
                </a:effectLst>
              </a:rPr>
              <a:t>Responsibilities</a:t>
            </a:r>
          </a:p>
        </p:txBody>
      </p:sp>
      <p:sp>
        <p:nvSpPr>
          <p:cNvPr id="54275" name="Rectangle 3">
            <a:extLst>
              <a:ext uri="{FF2B5EF4-FFF2-40B4-BE49-F238E27FC236}">
                <a16:creationId xmlns:a16="http://schemas.microsoft.com/office/drawing/2014/main" id="{6229FC82-66E5-4C0B-825B-16C49D6AAC3F}"/>
              </a:ext>
            </a:extLst>
          </p:cNvPr>
          <p:cNvSpPr>
            <a:spLocks noGrp="1" noChangeArrowheads="1"/>
          </p:cNvSpPr>
          <p:nvPr>
            <p:ph type="body" idx="1"/>
          </p:nvPr>
        </p:nvSpPr>
        <p:spPr/>
        <p:txBody>
          <a:bodyPr/>
          <a:lstStyle/>
          <a:p>
            <a:pPr eaLnBrk="1" hangingPunct="1">
              <a:buFont typeface="Wingdings" pitchFamily="2" charset="2"/>
              <a:buNone/>
              <a:defRPr/>
            </a:pPr>
            <a:r>
              <a:rPr lang="en-US" altLang="en-US" dirty="0"/>
              <a:t>Sustainability</a:t>
            </a:r>
          </a:p>
        </p:txBody>
      </p:sp>
      <p:sp>
        <p:nvSpPr>
          <p:cNvPr id="54276" name="Oval 4">
            <a:extLst>
              <a:ext uri="{FF2B5EF4-FFF2-40B4-BE49-F238E27FC236}">
                <a16:creationId xmlns:a16="http://schemas.microsoft.com/office/drawing/2014/main" id="{F1589ED3-BC07-C046-8EEC-DB875D0444EB}"/>
              </a:ext>
            </a:extLst>
          </p:cNvPr>
          <p:cNvSpPr>
            <a:spLocks noChangeArrowheads="1"/>
          </p:cNvSpPr>
          <p:nvPr/>
        </p:nvSpPr>
        <p:spPr bwMode="auto">
          <a:xfrm>
            <a:off x="609600" y="2201863"/>
            <a:ext cx="1905000" cy="914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a:solidFill>
                  <a:srgbClr val="FF0000"/>
                </a:solidFill>
              </a:rPr>
              <a:t>Pollution</a:t>
            </a:r>
          </a:p>
        </p:txBody>
      </p:sp>
      <p:sp>
        <p:nvSpPr>
          <p:cNvPr id="54278" name="Oval 6">
            <a:extLst>
              <a:ext uri="{FF2B5EF4-FFF2-40B4-BE49-F238E27FC236}">
                <a16:creationId xmlns:a16="http://schemas.microsoft.com/office/drawing/2014/main" id="{430BB57F-A4F3-144E-ACB0-ADB5D8309BE2}"/>
              </a:ext>
            </a:extLst>
          </p:cNvPr>
          <p:cNvSpPr>
            <a:spLocks noChangeArrowheads="1"/>
          </p:cNvSpPr>
          <p:nvPr/>
        </p:nvSpPr>
        <p:spPr bwMode="auto">
          <a:xfrm>
            <a:off x="990600" y="3429000"/>
            <a:ext cx="2209800" cy="914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800">
                <a:solidFill>
                  <a:srgbClr val="000000"/>
                </a:solidFill>
              </a:rPr>
              <a:t>Harm</a:t>
            </a:r>
          </a:p>
        </p:txBody>
      </p:sp>
      <p:sp>
        <p:nvSpPr>
          <p:cNvPr id="54279" name="Oval 7">
            <a:extLst>
              <a:ext uri="{FF2B5EF4-FFF2-40B4-BE49-F238E27FC236}">
                <a16:creationId xmlns:a16="http://schemas.microsoft.com/office/drawing/2014/main" id="{9FF3D572-68FB-5D44-BC99-24343394F050}"/>
              </a:ext>
            </a:extLst>
          </p:cNvPr>
          <p:cNvSpPr>
            <a:spLocks noChangeArrowheads="1"/>
          </p:cNvSpPr>
          <p:nvPr/>
        </p:nvSpPr>
        <p:spPr bwMode="auto">
          <a:xfrm>
            <a:off x="3848100" y="3459163"/>
            <a:ext cx="1524000" cy="9144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a:solidFill>
                  <a:srgbClr val="006600"/>
                </a:solidFill>
              </a:rPr>
              <a:t>Habitat</a:t>
            </a:r>
          </a:p>
        </p:txBody>
      </p:sp>
      <p:sp>
        <p:nvSpPr>
          <p:cNvPr id="54280" name="Oval 8">
            <a:extLst>
              <a:ext uri="{FF2B5EF4-FFF2-40B4-BE49-F238E27FC236}">
                <a16:creationId xmlns:a16="http://schemas.microsoft.com/office/drawing/2014/main" id="{63995990-5447-3F4E-9CCC-BFEA8574F22E}"/>
              </a:ext>
            </a:extLst>
          </p:cNvPr>
          <p:cNvSpPr>
            <a:spLocks noChangeArrowheads="1"/>
          </p:cNvSpPr>
          <p:nvPr/>
        </p:nvSpPr>
        <p:spPr bwMode="auto">
          <a:xfrm>
            <a:off x="6858000" y="1919288"/>
            <a:ext cx="1295400" cy="914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a:solidFill>
                  <a:schemeClr val="accent2"/>
                </a:solidFill>
              </a:rPr>
              <a:t>Water</a:t>
            </a:r>
          </a:p>
        </p:txBody>
      </p:sp>
      <p:sp>
        <p:nvSpPr>
          <p:cNvPr id="2" name="Rectangle: Rounded Corners 1">
            <a:extLst>
              <a:ext uri="{FF2B5EF4-FFF2-40B4-BE49-F238E27FC236}">
                <a16:creationId xmlns:a16="http://schemas.microsoft.com/office/drawing/2014/main" id="{56AF9C8F-6CE0-465D-A599-DB706A14646C}"/>
              </a:ext>
            </a:extLst>
          </p:cNvPr>
          <p:cNvSpPr/>
          <p:nvPr/>
        </p:nvSpPr>
        <p:spPr>
          <a:xfrm>
            <a:off x="3505200" y="1851025"/>
            <a:ext cx="2209800" cy="1050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Agricultural </a:t>
            </a:r>
          </a:p>
          <a:p>
            <a:pPr algn="ctr">
              <a:defRPr/>
            </a:pPr>
            <a:r>
              <a:rPr lang="en-US" sz="2800" dirty="0"/>
              <a:t>labor</a:t>
            </a:r>
          </a:p>
        </p:txBody>
      </p:sp>
      <p:sp>
        <p:nvSpPr>
          <p:cNvPr id="3" name="Oval 2">
            <a:extLst>
              <a:ext uri="{FF2B5EF4-FFF2-40B4-BE49-F238E27FC236}">
                <a16:creationId xmlns:a16="http://schemas.microsoft.com/office/drawing/2014/main" id="{2556FBF3-7345-421B-AB11-DE3905B2B42D}"/>
              </a:ext>
            </a:extLst>
          </p:cNvPr>
          <p:cNvSpPr/>
          <p:nvPr/>
        </p:nvSpPr>
        <p:spPr>
          <a:xfrm>
            <a:off x="514350" y="4525963"/>
            <a:ext cx="1695450" cy="914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Farms</a:t>
            </a:r>
          </a:p>
        </p:txBody>
      </p:sp>
      <p:sp>
        <p:nvSpPr>
          <p:cNvPr id="4" name="Rectangle: Rounded Corners 3">
            <a:extLst>
              <a:ext uri="{FF2B5EF4-FFF2-40B4-BE49-F238E27FC236}">
                <a16:creationId xmlns:a16="http://schemas.microsoft.com/office/drawing/2014/main" id="{0612D9D7-E496-45E0-8F7E-3D59AE653C26}"/>
              </a:ext>
            </a:extLst>
          </p:cNvPr>
          <p:cNvSpPr/>
          <p:nvPr/>
        </p:nvSpPr>
        <p:spPr>
          <a:xfrm>
            <a:off x="2476500" y="4876800"/>
            <a:ext cx="2057400" cy="112712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0000"/>
                </a:solidFill>
              </a:rPr>
              <a:t>Agri-</a:t>
            </a:r>
          </a:p>
          <a:p>
            <a:pPr algn="ctr">
              <a:defRPr/>
            </a:pPr>
            <a:r>
              <a:rPr lang="en-US" sz="3200" dirty="0">
                <a:solidFill>
                  <a:srgbClr val="000000"/>
                </a:solidFill>
              </a:rPr>
              <a:t>Business</a:t>
            </a:r>
          </a:p>
        </p:txBody>
      </p:sp>
      <p:sp>
        <p:nvSpPr>
          <p:cNvPr id="5" name="Rectangle 4">
            <a:extLst>
              <a:ext uri="{FF2B5EF4-FFF2-40B4-BE49-F238E27FC236}">
                <a16:creationId xmlns:a16="http://schemas.microsoft.com/office/drawing/2014/main" id="{90E58827-B83B-4FE6-BD8A-3F7C83F03CED}"/>
              </a:ext>
            </a:extLst>
          </p:cNvPr>
          <p:cNvSpPr/>
          <p:nvPr/>
        </p:nvSpPr>
        <p:spPr>
          <a:xfrm>
            <a:off x="5002213" y="5210175"/>
            <a:ext cx="173355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7030A0"/>
                </a:solidFill>
              </a:rPr>
              <a:t>Animals</a:t>
            </a:r>
          </a:p>
        </p:txBody>
      </p:sp>
      <p:sp>
        <p:nvSpPr>
          <p:cNvPr id="6" name="Oval 5">
            <a:extLst>
              <a:ext uri="{FF2B5EF4-FFF2-40B4-BE49-F238E27FC236}">
                <a16:creationId xmlns:a16="http://schemas.microsoft.com/office/drawing/2014/main" id="{6720E8E4-7E93-4F3A-A3F5-5C9300924BEE}"/>
              </a:ext>
            </a:extLst>
          </p:cNvPr>
          <p:cNvSpPr/>
          <p:nvPr/>
        </p:nvSpPr>
        <p:spPr>
          <a:xfrm>
            <a:off x="7086600" y="5291138"/>
            <a:ext cx="1981200" cy="11874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t>GMOs</a:t>
            </a:r>
          </a:p>
        </p:txBody>
      </p:sp>
      <p:sp>
        <p:nvSpPr>
          <p:cNvPr id="7" name="Rectangle 6">
            <a:extLst>
              <a:ext uri="{FF2B5EF4-FFF2-40B4-BE49-F238E27FC236}">
                <a16:creationId xmlns:a16="http://schemas.microsoft.com/office/drawing/2014/main" id="{3FA06E71-2E9A-4C45-8C75-A4B1E91C89CE}"/>
              </a:ext>
            </a:extLst>
          </p:cNvPr>
          <p:cNvSpPr/>
          <p:nvPr/>
        </p:nvSpPr>
        <p:spPr>
          <a:xfrm flipH="1">
            <a:off x="6400800" y="3413125"/>
            <a:ext cx="1828800" cy="94456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FFFF00"/>
                </a:solidFill>
              </a:rPr>
              <a:t>Diversity</a:t>
            </a:r>
          </a:p>
        </p:txBody>
      </p:sp>
      <p:sp>
        <p:nvSpPr>
          <p:cNvPr id="8" name="Rectangle: Rounded Corners 7">
            <a:extLst>
              <a:ext uri="{FF2B5EF4-FFF2-40B4-BE49-F238E27FC236}">
                <a16:creationId xmlns:a16="http://schemas.microsoft.com/office/drawing/2014/main" id="{9D27BFEE-0272-402D-A08E-49971FA77E8A}"/>
              </a:ext>
            </a:extLst>
          </p:cNvPr>
          <p:cNvSpPr/>
          <p:nvPr/>
        </p:nvSpPr>
        <p:spPr>
          <a:xfrm>
            <a:off x="381000" y="5622925"/>
            <a:ext cx="1828800" cy="957263"/>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t>Nutrition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box(in)">
                                      <p:cBhvr>
                                        <p:cTn id="7" dur="500"/>
                                        <p:tgtEl>
                                          <p:spTgt spid="54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4278"/>
                                        </p:tgtEl>
                                        <p:attrNameLst>
                                          <p:attrName>style.visibility</p:attrName>
                                        </p:attrNameLst>
                                      </p:cBhvr>
                                      <p:to>
                                        <p:strVal val="visible"/>
                                      </p:to>
                                    </p:set>
                                    <p:anim calcmode="lin" valueType="num">
                                      <p:cBhvr additive="base">
                                        <p:cTn id="12" dur="500" fill="hold"/>
                                        <p:tgtEl>
                                          <p:spTgt spid="54278"/>
                                        </p:tgtEl>
                                        <p:attrNameLst>
                                          <p:attrName>ppt_x</p:attrName>
                                        </p:attrNameLst>
                                      </p:cBhvr>
                                      <p:tavLst>
                                        <p:tav tm="0">
                                          <p:val>
                                            <p:strVal val="0-#ppt_w/2"/>
                                          </p:val>
                                        </p:tav>
                                        <p:tav tm="100000">
                                          <p:val>
                                            <p:strVal val="#ppt_x"/>
                                          </p:val>
                                        </p:tav>
                                      </p:tavLst>
                                    </p:anim>
                                    <p:anim calcmode="lin" valueType="num">
                                      <p:cBhvr additive="base">
                                        <p:cTn id="13" dur="500" fill="hold"/>
                                        <p:tgtEl>
                                          <p:spTgt spid="5427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54279"/>
                                        </p:tgtEl>
                                        <p:attrNameLst>
                                          <p:attrName>style.visibility</p:attrName>
                                        </p:attrNameLst>
                                      </p:cBhvr>
                                      <p:to>
                                        <p:strVal val="visible"/>
                                      </p:to>
                                    </p:set>
                                    <p:anim calcmode="lin" valueType="num">
                                      <p:cBhvr additive="base">
                                        <p:cTn id="18" dur="500" fill="hold"/>
                                        <p:tgtEl>
                                          <p:spTgt spid="54279"/>
                                        </p:tgtEl>
                                        <p:attrNameLst>
                                          <p:attrName>ppt_x</p:attrName>
                                        </p:attrNameLst>
                                      </p:cBhvr>
                                      <p:tavLst>
                                        <p:tav tm="0">
                                          <p:val>
                                            <p:strVal val="0-#ppt_w/2"/>
                                          </p:val>
                                        </p:tav>
                                        <p:tav tm="100000">
                                          <p:val>
                                            <p:strVal val="#ppt_x"/>
                                          </p:val>
                                        </p:tav>
                                      </p:tavLst>
                                    </p:anim>
                                    <p:anim calcmode="lin" valueType="num">
                                      <p:cBhvr additive="base">
                                        <p:cTn id="19" dur="500" fill="hold"/>
                                        <p:tgtEl>
                                          <p:spTgt spid="54279"/>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54280"/>
                                        </p:tgtEl>
                                        <p:attrNameLst>
                                          <p:attrName>style.visibility</p:attrName>
                                        </p:attrNameLst>
                                      </p:cBhvr>
                                      <p:to>
                                        <p:strVal val="visible"/>
                                      </p:to>
                                    </p:set>
                                    <p:anim calcmode="lin" valueType="num">
                                      <p:cBhvr additive="base">
                                        <p:cTn id="24" dur="500" fill="hold"/>
                                        <p:tgtEl>
                                          <p:spTgt spid="54280"/>
                                        </p:tgtEl>
                                        <p:attrNameLst>
                                          <p:attrName>ppt_x</p:attrName>
                                        </p:attrNameLst>
                                      </p:cBhvr>
                                      <p:tavLst>
                                        <p:tav tm="0">
                                          <p:val>
                                            <p:strVal val="1+#ppt_w/2"/>
                                          </p:val>
                                        </p:tav>
                                        <p:tav tm="100000">
                                          <p:val>
                                            <p:strVal val="#ppt_x"/>
                                          </p:val>
                                        </p:tav>
                                      </p:tavLst>
                                    </p:anim>
                                    <p:anim calcmode="lin" valueType="num">
                                      <p:cBhvr additive="base">
                                        <p:cTn id="25" dur="500" fill="hold"/>
                                        <p:tgtEl>
                                          <p:spTgt spid="54280"/>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12"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0-#ppt_w/2"/>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ppt_x"/>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6"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1+#ppt_w/2"/>
                                          </p:val>
                                        </p:tav>
                                        <p:tav tm="100000">
                                          <p:val>
                                            <p:strVal val="#ppt_x"/>
                                          </p:val>
                                        </p:tav>
                                      </p:tavLst>
                                    </p:anim>
                                    <p:anim calcmode="lin" valueType="num">
                                      <p:cBhvr additive="base">
                                        <p:cTn id="5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500" fill="hold"/>
                                        <p:tgtEl>
                                          <p:spTgt spid="7"/>
                                        </p:tgtEl>
                                        <p:attrNameLst>
                                          <p:attrName>ppt_x</p:attrName>
                                        </p:attrNameLst>
                                      </p:cBhvr>
                                      <p:tavLst>
                                        <p:tav tm="0">
                                          <p:val>
                                            <p:strVal val="1+#ppt_w/2"/>
                                          </p:val>
                                        </p:tav>
                                        <p:tav tm="100000">
                                          <p:val>
                                            <p:strVal val="#ppt_x"/>
                                          </p:val>
                                        </p:tav>
                                      </p:tavLst>
                                    </p:anim>
                                    <p:anim calcmode="lin" valueType="num">
                                      <p:cBhvr additive="base">
                                        <p:cTn id="6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12"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0-#ppt_w/2"/>
                                          </p:val>
                                        </p:tav>
                                        <p:tav tm="100000">
                                          <p:val>
                                            <p:strVal val="#ppt_x"/>
                                          </p:val>
                                        </p:tav>
                                      </p:tavLst>
                                    </p:anim>
                                    <p:anim calcmode="lin" valueType="num">
                                      <p:cBhvr additive="base">
                                        <p:cTn id="6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nimBg="1"/>
      <p:bldP spid="54278" grpId="0" animBg="1"/>
      <p:bldP spid="54279" grpId="0" animBg="1"/>
      <p:bldP spid="54280" grpId="0" animBg="1"/>
      <p:bldP spid="2" grpId="0" animBg="1"/>
      <p:bldP spid="3" grpId="0" animBg="1"/>
      <p:bldP spid="4" grpId="0" animBg="1"/>
      <p:bldP spid="5"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49F67ADE-111C-4C27-82A6-1FF83BE12599}"/>
              </a:ext>
            </a:extLst>
          </p:cNvPr>
          <p:cNvSpPr>
            <a:spLocks noGrp="1" noChangeArrowheads="1"/>
          </p:cNvSpPr>
          <p:nvPr>
            <p:ph type="title"/>
          </p:nvPr>
        </p:nvSpPr>
        <p:spPr/>
        <p:txBody>
          <a:bodyPr/>
          <a:lstStyle/>
          <a:p>
            <a:pPr eaLnBrk="1" hangingPunct="1">
              <a:defRPr/>
            </a:pPr>
            <a:r>
              <a:rPr lang="en-US" altLang="en-US" sz="6000" dirty="0"/>
              <a:t>Ethical Questions</a:t>
            </a:r>
          </a:p>
        </p:txBody>
      </p:sp>
      <p:sp>
        <p:nvSpPr>
          <p:cNvPr id="69635" name="Rectangle 3">
            <a:extLst>
              <a:ext uri="{FF2B5EF4-FFF2-40B4-BE49-F238E27FC236}">
                <a16:creationId xmlns:a16="http://schemas.microsoft.com/office/drawing/2014/main" id="{270B5411-93FE-448C-81BB-87E0EFF61AFA}"/>
              </a:ext>
            </a:extLst>
          </p:cNvPr>
          <p:cNvSpPr>
            <a:spLocks noGrp="1" noChangeArrowheads="1"/>
          </p:cNvSpPr>
          <p:nvPr>
            <p:ph type="body" idx="1"/>
          </p:nvPr>
        </p:nvSpPr>
        <p:spPr/>
        <p:txBody>
          <a:bodyPr/>
          <a:lstStyle/>
          <a:p>
            <a:pPr eaLnBrk="1" hangingPunct="1">
              <a:buFont typeface="Wingdings" pitchFamily="2" charset="2"/>
              <a:buNone/>
              <a:defRPr/>
            </a:pPr>
            <a:r>
              <a:rPr lang="en-US" altLang="en-US" dirty="0"/>
              <a:t>		</a:t>
            </a:r>
            <a:r>
              <a:rPr lang="en-US" altLang="en-US" sz="4000" dirty="0">
                <a:solidFill>
                  <a:srgbClr val="FFFF66"/>
                </a:solidFill>
              </a:rPr>
              <a:t>Research and teaching</a:t>
            </a:r>
          </a:p>
          <a:p>
            <a:pPr eaLnBrk="1" hangingPunct="1">
              <a:buFont typeface="Wingdings" pitchFamily="2" charset="2"/>
              <a:buNone/>
              <a:defRPr/>
            </a:pPr>
            <a:endParaRPr lang="en-US" altLang="en-US" sz="4000" dirty="0"/>
          </a:p>
          <a:p>
            <a:pPr eaLnBrk="1" hangingPunct="1">
              <a:buFont typeface="Wingdings" pitchFamily="2" charset="2"/>
              <a:buNone/>
              <a:defRPr/>
            </a:pPr>
            <a:r>
              <a:rPr lang="en-US" altLang="en-US" sz="4000" dirty="0"/>
              <a:t>			</a:t>
            </a:r>
            <a:r>
              <a:rPr lang="en-US" altLang="en-US" sz="4000" dirty="0">
                <a:solidFill>
                  <a:srgbClr val="000000"/>
                </a:solidFill>
                <a:effectLst>
                  <a:outerShdw blurRad="38100" dist="38100" dir="2700000" algn="tl">
                    <a:srgbClr val="FFFFFF"/>
                  </a:outerShdw>
                </a:effectLst>
              </a:rPr>
              <a:t>A view of the future we 			expect, 	desire, or fear</a:t>
            </a:r>
          </a:p>
          <a:p>
            <a:pPr eaLnBrk="1" hangingPunct="1">
              <a:buFont typeface="Wingdings" pitchFamily="2" charset="2"/>
              <a:buNone/>
              <a:defRPr/>
            </a:pPr>
            <a:endParaRPr lang="en-US" altLang="en-US" sz="4000" dirty="0"/>
          </a:p>
          <a:p>
            <a:pPr eaLnBrk="1" hangingPunct="1">
              <a:buFont typeface="Wingdings" pitchFamily="2" charset="2"/>
              <a:buNone/>
              <a:defRPr/>
            </a:pPr>
            <a:r>
              <a:rPr lang="en-US" altLang="en-US" sz="4000" dirty="0"/>
              <a:t>		</a:t>
            </a:r>
            <a:r>
              <a:rPr lang="en-US" altLang="en-US" sz="4000" dirty="0">
                <a:solidFill>
                  <a:schemeClr val="hlink"/>
                </a:solidFill>
              </a:rPr>
              <a:t>What is the right thing to do?</a:t>
            </a:r>
          </a:p>
          <a:p>
            <a:pPr eaLnBrk="1" hangingPunct="1">
              <a:buFont typeface="Wingdings" pitchFamily="2" charset="2"/>
              <a:buNone/>
              <a:defRPr/>
            </a:pPr>
            <a:endParaRPr lang="en-US" altLang="en-US" sz="40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anim calcmode="lin" valueType="num">
                                      <p:cBhvr additive="base">
                                        <p:cTn id="7" dur="500" fill="hold"/>
                                        <p:tgtEl>
                                          <p:spTgt spid="69635">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96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9635">
                                            <p:txEl>
                                              <p:pRg st="4" end="4"/>
                                            </p:txEl>
                                          </p:spTgt>
                                        </p:tgtEl>
                                        <p:attrNameLst>
                                          <p:attrName>style.visibility</p:attrName>
                                        </p:attrNameLst>
                                      </p:cBhvr>
                                      <p:to>
                                        <p:strVal val="visible"/>
                                      </p:to>
                                    </p:set>
                                    <p:anim calcmode="lin" valueType="num">
                                      <p:cBhvr additive="base">
                                        <p:cTn id="13" dur="500" fill="hold"/>
                                        <p:tgtEl>
                                          <p:spTgt spid="6963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6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3AB5A-621C-4F8F-83E8-4F95F9CA85BB}"/>
              </a:ext>
            </a:extLst>
          </p:cNvPr>
          <p:cNvSpPr>
            <a:spLocks noGrp="1"/>
          </p:cNvSpPr>
          <p:nvPr>
            <p:ph type="title"/>
          </p:nvPr>
        </p:nvSpPr>
        <p:spPr/>
        <p:txBody>
          <a:bodyPr/>
          <a:lstStyle/>
          <a:p>
            <a:pPr>
              <a:defRPr/>
            </a:pPr>
            <a:r>
              <a:rPr lang="en-US" sz="5400">
                <a:solidFill>
                  <a:srgbClr val="C00000"/>
                </a:solidFill>
              </a:rPr>
              <a:t>What Can Universities Do</a:t>
            </a:r>
            <a:endParaRPr lang="en-US" sz="5400" dirty="0">
              <a:solidFill>
                <a:srgbClr val="C00000"/>
              </a:solidFill>
            </a:endParaRPr>
          </a:p>
        </p:txBody>
      </p:sp>
      <p:sp>
        <p:nvSpPr>
          <p:cNvPr id="3" name="Content Placeholder 2">
            <a:extLst>
              <a:ext uri="{FF2B5EF4-FFF2-40B4-BE49-F238E27FC236}">
                <a16:creationId xmlns:a16="http://schemas.microsoft.com/office/drawing/2014/main" id="{E97B1B83-B9E6-40F0-B6B1-379E34A390EA}"/>
              </a:ext>
            </a:extLst>
          </p:cNvPr>
          <p:cNvSpPr>
            <a:spLocks noGrp="1"/>
          </p:cNvSpPr>
          <p:nvPr>
            <p:ph idx="1"/>
          </p:nvPr>
        </p:nvSpPr>
        <p:spPr/>
        <p:txBody>
          <a:bodyPr/>
          <a:lstStyle/>
          <a:p>
            <a:pPr marL="0" indent="0">
              <a:buFont typeface="Wingdings" pitchFamily="2" charset="2"/>
              <a:buNone/>
              <a:defRPr/>
            </a:pPr>
            <a:r>
              <a:rPr lang="en-US" dirty="0"/>
              <a:t>	</a:t>
            </a:r>
            <a:r>
              <a:rPr lang="en-US" sz="4000" dirty="0">
                <a:solidFill>
                  <a:srgbClr val="FFFF00"/>
                </a:solidFill>
              </a:rPr>
              <a:t>Few classes </a:t>
            </a:r>
          </a:p>
          <a:p>
            <a:pPr marL="0" indent="0">
              <a:buFont typeface="Wingdings" pitchFamily="2" charset="2"/>
              <a:buNone/>
              <a:defRPr/>
            </a:pPr>
            <a:r>
              <a:rPr lang="en-US" sz="4000" dirty="0"/>
              <a:t>	Only 9 US university Colleges of Agriculture offer a class on the ethics of agriculture</a:t>
            </a:r>
          </a:p>
          <a:p>
            <a:pPr marL="0" indent="0">
              <a:buFont typeface="Wingdings" pitchFamily="2" charset="2"/>
              <a:buNone/>
              <a:defRPr/>
            </a:pPr>
            <a:r>
              <a:rPr lang="en-US" sz="4000" dirty="0"/>
              <a:t>	</a:t>
            </a:r>
            <a:r>
              <a:rPr lang="en-US" sz="4000" dirty="0">
                <a:solidFill>
                  <a:srgbClr val="7030A0"/>
                </a:solidFill>
              </a:rPr>
              <a:t>In 1999 there were 15</a:t>
            </a:r>
          </a:p>
          <a:p>
            <a:pPr marL="0" indent="0">
              <a:buFont typeface="Wingdings" pitchFamily="2" charset="2"/>
              <a:buNone/>
              <a:defRPr/>
            </a:pPr>
            <a:r>
              <a:rPr lang="en-US" sz="4000" dirty="0"/>
              <a:t>	</a:t>
            </a:r>
            <a:r>
              <a:rPr lang="en-US" sz="4800" dirty="0">
                <a:solidFill>
                  <a:srgbClr val="FF0000"/>
                </a:solidFill>
              </a:rPr>
              <a:t>Why?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6DACB-30B7-42BE-BB25-78C17494CC51}"/>
              </a:ext>
            </a:extLst>
          </p:cNvPr>
          <p:cNvSpPr>
            <a:spLocks noGrp="1"/>
          </p:cNvSpPr>
          <p:nvPr>
            <p:ph type="title"/>
          </p:nvPr>
        </p:nvSpPr>
        <p:spPr/>
        <p:txBody>
          <a:bodyPr/>
          <a:lstStyle/>
          <a:p>
            <a:pPr>
              <a:defRPr/>
            </a:pPr>
            <a:endParaRPr lang="en-US"/>
          </a:p>
        </p:txBody>
      </p:sp>
      <p:sp>
        <p:nvSpPr>
          <p:cNvPr id="3" name="Content Placeholder 2">
            <a:extLst>
              <a:ext uri="{FF2B5EF4-FFF2-40B4-BE49-F238E27FC236}">
                <a16:creationId xmlns:a16="http://schemas.microsoft.com/office/drawing/2014/main" id="{9F73315A-D261-4A2C-9034-F218D1275F3F}"/>
              </a:ext>
            </a:extLst>
          </p:cNvPr>
          <p:cNvSpPr>
            <a:spLocks noGrp="1"/>
          </p:cNvSpPr>
          <p:nvPr>
            <p:ph idx="1"/>
          </p:nvPr>
        </p:nvSpPr>
        <p:spPr/>
        <p:txBody>
          <a:bodyPr/>
          <a:lstStyle/>
          <a:p>
            <a:pPr eaLnBrk="1" hangingPunct="1">
              <a:buFont typeface="Wingdings" pitchFamily="2" charset="2"/>
              <a:buNone/>
              <a:defRPr/>
            </a:pPr>
            <a:r>
              <a:rPr lang="en-US" altLang="en-US" dirty="0">
                <a:solidFill>
                  <a:srgbClr val="FF0000"/>
                </a:solidFill>
              </a:rPr>
              <a:t>	</a:t>
            </a:r>
            <a:r>
              <a:rPr lang="en-US" altLang="en-US" sz="4400" dirty="0">
                <a:solidFill>
                  <a:srgbClr val="FF0000"/>
                </a:solidFill>
              </a:rPr>
              <a:t>How do you know what to do</a:t>
            </a:r>
            <a:br>
              <a:rPr lang="en-US" altLang="en-US" sz="4400" dirty="0">
                <a:solidFill>
                  <a:srgbClr val="FF0000"/>
                </a:solidFill>
              </a:rPr>
            </a:br>
            <a:r>
              <a:rPr lang="en-US" altLang="en-US" sz="4400" dirty="0">
                <a:solidFill>
                  <a:srgbClr val="FF0000"/>
                </a:solidFill>
              </a:rPr>
              <a:t>	in agriculture and in life?</a:t>
            </a:r>
          </a:p>
          <a:p>
            <a:pPr eaLnBrk="1" hangingPunct="1">
              <a:buFont typeface="Wingdings" pitchFamily="2" charset="2"/>
              <a:buNone/>
              <a:defRPr/>
            </a:pPr>
            <a:endParaRPr lang="en-US" altLang="en-US" sz="4400" dirty="0">
              <a:effectLst/>
            </a:endParaRPr>
          </a:p>
          <a:p>
            <a:pPr eaLnBrk="1" hangingPunct="1">
              <a:buFont typeface="Wingdings" pitchFamily="2" charset="2"/>
              <a:buNone/>
              <a:defRPr/>
            </a:pPr>
            <a:r>
              <a:rPr lang="en-US" altLang="en-US" sz="4400" dirty="0">
                <a:effectLst/>
              </a:rPr>
              <a:t>		</a:t>
            </a:r>
            <a:r>
              <a:rPr lang="en-US" altLang="en-US" sz="4400" dirty="0">
                <a:solidFill>
                  <a:srgbClr val="FFFF00"/>
                </a:solidFill>
                <a:effectLst/>
              </a:rPr>
              <a:t>How do you know what you choose to do is the right thing to do?</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C11E2-228B-40C5-9DA3-5BC2A91DCA4B}"/>
              </a:ext>
            </a:extLst>
          </p:cNvPr>
          <p:cNvSpPr>
            <a:spLocks noGrp="1"/>
          </p:cNvSpPr>
          <p:nvPr>
            <p:ph type="title"/>
          </p:nvPr>
        </p:nvSpPr>
        <p:spPr/>
        <p:txBody>
          <a:bodyPr>
            <a:normAutofit/>
          </a:bodyPr>
          <a:lstStyle/>
          <a:p>
            <a:pPr>
              <a:defRPr/>
            </a:pPr>
            <a:r>
              <a:rPr lang="en-US" sz="6000" dirty="0">
                <a:solidFill>
                  <a:srgbClr val="FFFF00"/>
                </a:solidFill>
              </a:rPr>
              <a:t>Paul Gauguin</a:t>
            </a:r>
          </a:p>
        </p:txBody>
      </p:sp>
      <p:sp>
        <p:nvSpPr>
          <p:cNvPr id="3" name="Content Placeholder 2">
            <a:extLst>
              <a:ext uri="{FF2B5EF4-FFF2-40B4-BE49-F238E27FC236}">
                <a16:creationId xmlns:a16="http://schemas.microsoft.com/office/drawing/2014/main" id="{113BE73A-3C4F-49E8-AFBF-26E6938E7B0A}"/>
              </a:ext>
            </a:extLst>
          </p:cNvPr>
          <p:cNvSpPr>
            <a:spLocks noGrp="1"/>
          </p:cNvSpPr>
          <p:nvPr>
            <p:ph idx="1"/>
          </p:nvPr>
        </p:nvSpPr>
        <p:spPr/>
        <p:txBody>
          <a:bodyPr/>
          <a:lstStyle/>
          <a:p>
            <a:pPr>
              <a:defRPr/>
            </a:pPr>
            <a:endParaRPr lang="en-US" dirty="0"/>
          </a:p>
        </p:txBody>
      </p:sp>
      <p:pic>
        <p:nvPicPr>
          <p:cNvPr id="32772" name="Picture 2">
            <a:extLst>
              <a:ext uri="{FF2B5EF4-FFF2-40B4-BE49-F238E27FC236}">
                <a16:creationId xmlns:a16="http://schemas.microsoft.com/office/drawing/2014/main" id="{8386AB47-C4DD-5843-A5D4-FBA882168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981200"/>
            <a:ext cx="799147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36A68-5AC0-4A3B-BD23-C81AEDD84097}"/>
              </a:ext>
            </a:extLst>
          </p:cNvPr>
          <p:cNvSpPr>
            <a:spLocks noGrp="1"/>
          </p:cNvSpPr>
          <p:nvPr>
            <p:ph type="title"/>
          </p:nvPr>
        </p:nvSpPr>
        <p:spPr/>
        <p:txBody>
          <a:bodyPr>
            <a:normAutofit/>
          </a:bodyPr>
          <a:lstStyle/>
          <a:p>
            <a:pPr>
              <a:defRPr/>
            </a:pPr>
            <a:r>
              <a:rPr lang="en-US" sz="6000" dirty="0">
                <a:solidFill>
                  <a:srgbClr val="FFFF00"/>
                </a:solidFill>
              </a:rPr>
              <a:t>Questions</a:t>
            </a:r>
          </a:p>
        </p:txBody>
      </p:sp>
      <p:sp>
        <p:nvSpPr>
          <p:cNvPr id="3" name="Content Placeholder 2">
            <a:extLst>
              <a:ext uri="{FF2B5EF4-FFF2-40B4-BE49-F238E27FC236}">
                <a16:creationId xmlns:a16="http://schemas.microsoft.com/office/drawing/2014/main" id="{954DF58A-358B-4968-A06C-23E79FCE9FE2}"/>
              </a:ext>
            </a:extLst>
          </p:cNvPr>
          <p:cNvSpPr>
            <a:spLocks noGrp="1"/>
          </p:cNvSpPr>
          <p:nvPr>
            <p:ph idx="1"/>
          </p:nvPr>
        </p:nvSpPr>
        <p:spPr/>
        <p:txBody>
          <a:bodyPr/>
          <a:lstStyle/>
          <a:p>
            <a:pPr marL="0" indent="0">
              <a:buFont typeface="Wingdings" pitchFamily="2" charset="2"/>
              <a:buNone/>
              <a:defRPr/>
            </a:pPr>
            <a:r>
              <a:rPr lang="en-US" sz="3600" dirty="0" err="1">
                <a:solidFill>
                  <a:srgbClr val="FF0000"/>
                </a:solidFill>
              </a:rPr>
              <a:t>D´où</a:t>
            </a:r>
            <a:r>
              <a:rPr lang="en-US" sz="3600" dirty="0">
                <a:solidFill>
                  <a:srgbClr val="FF0000"/>
                </a:solidFill>
              </a:rPr>
              <a:t> </a:t>
            </a:r>
            <a:r>
              <a:rPr lang="en-US" sz="3600" dirty="0" err="1">
                <a:solidFill>
                  <a:srgbClr val="FF0000"/>
                </a:solidFill>
              </a:rPr>
              <a:t>Venons</a:t>
            </a:r>
            <a:r>
              <a:rPr lang="en-US" sz="3600" dirty="0">
                <a:solidFill>
                  <a:srgbClr val="FF0000"/>
                </a:solidFill>
              </a:rPr>
              <a:t> Nous?</a:t>
            </a:r>
          </a:p>
          <a:p>
            <a:pPr marL="0" indent="0">
              <a:buFont typeface="Wingdings" pitchFamily="2" charset="2"/>
              <a:buNone/>
              <a:defRPr/>
            </a:pPr>
            <a:r>
              <a:rPr lang="en-US" sz="3600" dirty="0"/>
              <a:t>	</a:t>
            </a:r>
            <a:r>
              <a:rPr lang="en-US" sz="3600" dirty="0" err="1">
                <a:solidFill>
                  <a:srgbClr val="FFC000"/>
                </a:solidFill>
              </a:rPr>
              <a:t>Que</a:t>
            </a:r>
            <a:r>
              <a:rPr lang="en-US" sz="3600" dirty="0">
                <a:solidFill>
                  <a:srgbClr val="FFC000"/>
                </a:solidFill>
              </a:rPr>
              <a:t> </a:t>
            </a:r>
            <a:r>
              <a:rPr lang="en-US" sz="3600" dirty="0" err="1">
                <a:solidFill>
                  <a:srgbClr val="FFC000"/>
                </a:solidFill>
              </a:rPr>
              <a:t>Sommes</a:t>
            </a:r>
            <a:r>
              <a:rPr lang="en-US" sz="3600" dirty="0">
                <a:solidFill>
                  <a:srgbClr val="FFC000"/>
                </a:solidFill>
              </a:rPr>
              <a:t> Nous?</a:t>
            </a:r>
          </a:p>
          <a:p>
            <a:pPr marL="0" indent="0">
              <a:buFont typeface="Wingdings" pitchFamily="2" charset="2"/>
              <a:buNone/>
              <a:defRPr/>
            </a:pPr>
            <a:r>
              <a:rPr lang="en-US" sz="3600" dirty="0"/>
              <a:t>		</a:t>
            </a:r>
            <a:r>
              <a:rPr lang="en-US" sz="3600" dirty="0" err="1">
                <a:solidFill>
                  <a:schemeClr val="accent2">
                    <a:lumMod val="50000"/>
                  </a:schemeClr>
                </a:solidFill>
              </a:rPr>
              <a:t>Où</a:t>
            </a:r>
            <a:r>
              <a:rPr lang="en-US" sz="3600" dirty="0">
                <a:solidFill>
                  <a:schemeClr val="accent2">
                    <a:lumMod val="50000"/>
                  </a:schemeClr>
                </a:solidFill>
              </a:rPr>
              <a:t> </a:t>
            </a:r>
            <a:r>
              <a:rPr lang="en-US" sz="3600" dirty="0" err="1">
                <a:solidFill>
                  <a:schemeClr val="accent2">
                    <a:lumMod val="50000"/>
                  </a:schemeClr>
                </a:solidFill>
              </a:rPr>
              <a:t>Allons</a:t>
            </a:r>
            <a:r>
              <a:rPr lang="en-US" sz="3600" dirty="0">
                <a:solidFill>
                  <a:schemeClr val="accent2">
                    <a:lumMod val="50000"/>
                  </a:schemeClr>
                </a:solidFill>
              </a:rPr>
              <a:t> Nous?</a:t>
            </a:r>
          </a:p>
          <a:p>
            <a:pPr marL="0" indent="0">
              <a:buFont typeface="Wingdings" pitchFamily="2" charset="2"/>
              <a:buNone/>
              <a:defRPr/>
            </a:pPr>
            <a:r>
              <a:rPr lang="en-US" sz="3600" dirty="0">
                <a:solidFill>
                  <a:srgbClr val="FF0000"/>
                </a:solidFill>
              </a:rPr>
              <a:t>Where do we come from?</a:t>
            </a:r>
          </a:p>
          <a:p>
            <a:pPr marL="0" indent="0">
              <a:buFont typeface="Wingdings" pitchFamily="2" charset="2"/>
              <a:buNone/>
              <a:defRPr/>
            </a:pPr>
            <a:r>
              <a:rPr lang="en-US" sz="3600" dirty="0"/>
              <a:t>	</a:t>
            </a:r>
            <a:r>
              <a:rPr lang="en-US" sz="3600" dirty="0">
                <a:solidFill>
                  <a:srgbClr val="FFC000"/>
                </a:solidFill>
              </a:rPr>
              <a:t>What are we?</a:t>
            </a:r>
          </a:p>
          <a:p>
            <a:pPr marL="0" indent="0">
              <a:buFont typeface="Wingdings" pitchFamily="2" charset="2"/>
              <a:buNone/>
              <a:defRPr/>
            </a:pPr>
            <a:r>
              <a:rPr lang="en-US" sz="3600" dirty="0"/>
              <a:t>		</a:t>
            </a:r>
            <a:r>
              <a:rPr lang="en-US" sz="3600" dirty="0">
                <a:solidFill>
                  <a:schemeClr val="accent2">
                    <a:lumMod val="50000"/>
                  </a:schemeClr>
                </a:solidFill>
              </a:rPr>
              <a:t>Where are we going?</a:t>
            </a:r>
          </a:p>
          <a:p>
            <a:pPr marL="0" indent="0">
              <a:buFont typeface="Wingdings" pitchFamily="2" charset="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89DC4-30F9-48CA-8536-ACF7DF7D40CB}"/>
              </a:ext>
            </a:extLst>
          </p:cNvPr>
          <p:cNvSpPr>
            <a:spLocks noGrp="1"/>
          </p:cNvSpPr>
          <p:nvPr>
            <p:ph type="title"/>
          </p:nvPr>
        </p:nvSpPr>
        <p:spPr/>
        <p:txBody>
          <a:bodyPr/>
          <a:lstStyle/>
          <a:p>
            <a:pPr>
              <a:defRPr/>
            </a:pPr>
            <a:r>
              <a:rPr lang="en-US" dirty="0">
                <a:solidFill>
                  <a:srgbClr val="FF0000"/>
                </a:solidFill>
              </a:rPr>
              <a:t>Philosophers study ethics</a:t>
            </a:r>
          </a:p>
        </p:txBody>
      </p:sp>
      <p:sp>
        <p:nvSpPr>
          <p:cNvPr id="3" name="Content Placeholder 2">
            <a:extLst>
              <a:ext uri="{FF2B5EF4-FFF2-40B4-BE49-F238E27FC236}">
                <a16:creationId xmlns:a16="http://schemas.microsoft.com/office/drawing/2014/main" id="{99054B60-5474-453B-9A9F-F84DD29078C3}"/>
              </a:ext>
            </a:extLst>
          </p:cNvPr>
          <p:cNvSpPr>
            <a:spLocks noGrp="1"/>
          </p:cNvSpPr>
          <p:nvPr>
            <p:ph idx="1"/>
          </p:nvPr>
        </p:nvSpPr>
        <p:spPr/>
        <p:txBody>
          <a:bodyPr/>
          <a:lstStyle/>
          <a:p>
            <a:pPr marL="0" indent="0">
              <a:buFont typeface="Wingdings" pitchFamily="2" charset="2"/>
              <a:buNone/>
              <a:defRPr/>
            </a:pPr>
            <a:r>
              <a:rPr lang="en-US" dirty="0"/>
              <a:t>	</a:t>
            </a:r>
          </a:p>
          <a:p>
            <a:pPr marL="0" indent="0">
              <a:buFont typeface="Wingdings" pitchFamily="2" charset="2"/>
              <a:buNone/>
              <a:defRPr/>
            </a:pPr>
            <a:r>
              <a:rPr lang="en-US" dirty="0"/>
              <a:t>	 </a:t>
            </a:r>
            <a:r>
              <a:rPr lang="en-US" sz="4000" dirty="0">
                <a:solidFill>
                  <a:srgbClr val="FFFF00"/>
                </a:solidFill>
              </a:rPr>
              <a:t>They don’t tell is what is right 			and wrong</a:t>
            </a:r>
          </a:p>
          <a:p>
            <a:pPr marL="0" indent="0">
              <a:buFont typeface="Wingdings" pitchFamily="2" charset="2"/>
              <a:buNone/>
              <a:defRPr/>
            </a:pPr>
            <a:endParaRPr lang="en-US" dirty="0"/>
          </a:p>
          <a:p>
            <a:pPr marL="0" indent="0">
              <a:buFont typeface="Wingdings" pitchFamily="2" charset="2"/>
              <a:buNone/>
              <a:defRPr/>
            </a:pPr>
            <a:r>
              <a:rPr lang="en-US" dirty="0"/>
              <a:t>	   </a:t>
            </a:r>
            <a:r>
              <a:rPr lang="en-US" sz="4000" dirty="0">
                <a:solidFill>
                  <a:srgbClr val="00B050"/>
                </a:solidFill>
              </a:rPr>
              <a:t>They show us how to think 	about what 	is right and wrong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56E7B-94E4-46E2-AF48-FEB10D47C7CA}"/>
              </a:ext>
            </a:extLst>
          </p:cNvPr>
          <p:cNvSpPr>
            <a:spLocks noGrp="1"/>
          </p:cNvSpPr>
          <p:nvPr>
            <p:ph type="title"/>
          </p:nvPr>
        </p:nvSpPr>
        <p:spPr/>
        <p:txBody>
          <a:bodyPr/>
          <a:lstStyle/>
          <a:p>
            <a:pPr>
              <a:defRPr/>
            </a:pPr>
            <a:r>
              <a:rPr lang="en-US" dirty="0"/>
              <a:t>Our Basic Nature Challenges Civilization every Day</a:t>
            </a:r>
          </a:p>
        </p:txBody>
      </p:sp>
      <p:sp>
        <p:nvSpPr>
          <p:cNvPr id="3" name="Content Placeholder 2">
            <a:extLst>
              <a:ext uri="{FF2B5EF4-FFF2-40B4-BE49-F238E27FC236}">
                <a16:creationId xmlns:a16="http://schemas.microsoft.com/office/drawing/2014/main" id="{ED4578B7-7C3C-4111-9AD8-EDB9A15F1D50}"/>
              </a:ext>
            </a:extLst>
          </p:cNvPr>
          <p:cNvSpPr>
            <a:spLocks noGrp="1"/>
          </p:cNvSpPr>
          <p:nvPr>
            <p:ph idx="1"/>
          </p:nvPr>
        </p:nvSpPr>
        <p:spPr>
          <a:xfrm>
            <a:off x="533400" y="1600200"/>
            <a:ext cx="8229600" cy="4525963"/>
          </a:xfrm>
        </p:spPr>
        <p:txBody>
          <a:bodyPr/>
          <a:lstStyle/>
          <a:p>
            <a:pPr marL="0" indent="0">
              <a:buFont typeface="Wingdings" pitchFamily="2" charset="2"/>
              <a:buNone/>
              <a:defRPr/>
            </a:pPr>
            <a:r>
              <a:rPr lang="en-US" dirty="0">
                <a:solidFill>
                  <a:srgbClr val="002060"/>
                </a:solidFill>
              </a:rPr>
              <a:t>Today </a:t>
            </a:r>
            <a:r>
              <a:rPr lang="en-US" dirty="0">
                <a:solidFill>
                  <a:srgbClr val="FF0000"/>
                </a:solidFill>
              </a:rPr>
              <a:t>The family has been weakened</a:t>
            </a:r>
          </a:p>
          <a:p>
            <a:pPr marL="0" indent="0">
              <a:buFont typeface="Wingdings" pitchFamily="2" charset="2"/>
              <a:buNone/>
              <a:defRPr/>
            </a:pPr>
            <a:r>
              <a:rPr lang="en-US" dirty="0"/>
              <a:t>	</a:t>
            </a:r>
            <a:r>
              <a:rPr lang="en-US" dirty="0">
                <a:solidFill>
                  <a:srgbClr val="FFFF00"/>
                </a:solidFill>
              </a:rPr>
              <a:t>Religion has been weakened</a:t>
            </a:r>
          </a:p>
          <a:p>
            <a:pPr marL="0" indent="0">
              <a:buFont typeface="Wingdings" pitchFamily="2" charset="2"/>
              <a:buNone/>
              <a:defRPr/>
            </a:pPr>
            <a:r>
              <a:rPr lang="en-US" dirty="0">
                <a:solidFill>
                  <a:srgbClr val="7030A0"/>
                </a:solidFill>
              </a:rPr>
              <a:t>Our educational system is discouraged by</a:t>
            </a:r>
          </a:p>
          <a:p>
            <a:pPr marL="0" indent="0">
              <a:buFont typeface="Wingdings" pitchFamily="2" charset="2"/>
              <a:buNone/>
              <a:defRPr/>
            </a:pPr>
            <a:r>
              <a:rPr lang="en-US" dirty="0">
                <a:solidFill>
                  <a:srgbClr val="7030A0"/>
                </a:solidFill>
              </a:rPr>
              <a:t>	class and race war</a:t>
            </a:r>
          </a:p>
          <a:p>
            <a:pPr marL="0" indent="0">
              <a:buFont typeface="Wingdings" pitchFamily="2" charset="2"/>
              <a:buNone/>
              <a:defRPr/>
            </a:pPr>
            <a:r>
              <a:rPr lang="en-US" dirty="0">
                <a:solidFill>
                  <a:srgbClr val="00B050"/>
                </a:solidFill>
              </a:rPr>
              <a:t>Public opinion loses force through division, fear, apathy, and universal worship of wealth</a:t>
            </a:r>
          </a:p>
          <a:p>
            <a:pPr marL="0" indent="0">
              <a:buFont typeface="Wingdings" pitchFamily="2" charset="2"/>
              <a:buNone/>
              <a:defRPr/>
            </a:pPr>
            <a:r>
              <a:rPr lang="en-US" dirty="0">
                <a:solidFill>
                  <a:srgbClr val="00B050"/>
                </a:solidFill>
              </a:rPr>
              <a:t>	</a:t>
            </a:r>
            <a:r>
              <a:rPr lang="en-US" dirty="0">
                <a:solidFill>
                  <a:srgbClr val="FFCC00"/>
                </a:solidFill>
              </a:rPr>
              <a:t>Even sex seems to be in chaos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D79A59E-BC90-43B6-9FA5-A16C66F104C4}"/>
              </a:ext>
            </a:extLst>
          </p:cNvPr>
          <p:cNvSpPr>
            <a:spLocks noGrp="1" noChangeArrowheads="1"/>
          </p:cNvSpPr>
          <p:nvPr>
            <p:ph type="title"/>
          </p:nvPr>
        </p:nvSpPr>
        <p:spPr/>
        <p:txBody>
          <a:bodyPr/>
          <a:lstStyle/>
          <a:p>
            <a:pPr eaLnBrk="1" hangingPunct="1">
              <a:defRPr/>
            </a:pPr>
            <a:r>
              <a:rPr lang="en-US" altLang="en-US" sz="6000" b="1">
                <a:solidFill>
                  <a:srgbClr val="FFFF00"/>
                </a:solidFill>
              </a:rPr>
              <a:t>Achievements</a:t>
            </a:r>
          </a:p>
        </p:txBody>
      </p:sp>
      <p:sp>
        <p:nvSpPr>
          <p:cNvPr id="9219" name="Rectangle 3">
            <a:extLst>
              <a:ext uri="{FF2B5EF4-FFF2-40B4-BE49-F238E27FC236}">
                <a16:creationId xmlns:a16="http://schemas.microsoft.com/office/drawing/2014/main" id="{8E0229E8-F5AD-4645-8FD3-6477E9CD7E57}"/>
              </a:ext>
            </a:extLst>
          </p:cNvPr>
          <p:cNvSpPr>
            <a:spLocks noGrp="1" noChangeArrowheads="1"/>
          </p:cNvSpPr>
          <p:nvPr>
            <p:ph type="body" idx="1"/>
          </p:nvPr>
        </p:nvSpPr>
        <p:spPr/>
        <p:txBody>
          <a:bodyPr/>
          <a:lstStyle/>
          <a:p>
            <a:pPr eaLnBrk="1" hangingPunct="1">
              <a:buFont typeface="Wingdings" pitchFamily="2" charset="2"/>
              <a:buNone/>
              <a:defRPr/>
            </a:pPr>
            <a:r>
              <a:rPr lang="en-US" altLang="en-US" sz="4000">
                <a:solidFill>
                  <a:srgbClr val="FF0066"/>
                </a:solidFill>
              </a:rPr>
              <a:t>Cell phone</a:t>
            </a:r>
          </a:p>
          <a:p>
            <a:pPr eaLnBrk="1" hangingPunct="1">
              <a:buFont typeface="Wingdings" pitchFamily="2" charset="2"/>
              <a:buNone/>
              <a:defRPr/>
            </a:pPr>
            <a:r>
              <a:rPr lang="en-US" altLang="en-US"/>
              <a:t>	</a:t>
            </a:r>
            <a:r>
              <a:rPr lang="en-US" altLang="en-US" sz="4000">
                <a:solidFill>
                  <a:srgbClr val="00FF00"/>
                </a:solidFill>
              </a:rPr>
              <a:t>Computer</a:t>
            </a:r>
          </a:p>
          <a:p>
            <a:pPr eaLnBrk="1" hangingPunct="1">
              <a:buFont typeface="Wingdings" pitchFamily="2" charset="2"/>
              <a:buNone/>
              <a:defRPr/>
            </a:pPr>
            <a:r>
              <a:rPr lang="en-US" altLang="en-US"/>
              <a:t>		</a:t>
            </a:r>
            <a:r>
              <a:rPr lang="en-US" altLang="en-US" sz="4000">
                <a:solidFill>
                  <a:srgbClr val="A50021"/>
                </a:solidFill>
              </a:rPr>
              <a:t>Medical advances</a:t>
            </a:r>
          </a:p>
          <a:p>
            <a:pPr eaLnBrk="1" hangingPunct="1">
              <a:buFont typeface="Wingdings" pitchFamily="2" charset="2"/>
              <a:buNone/>
              <a:defRPr/>
            </a:pPr>
            <a:r>
              <a:rPr lang="en-US" altLang="en-US"/>
              <a:t>			</a:t>
            </a:r>
            <a:r>
              <a:rPr lang="en-US" altLang="en-US" sz="4000">
                <a:solidFill>
                  <a:srgbClr val="000066"/>
                </a:solidFill>
              </a:rPr>
              <a:t>Immunization</a:t>
            </a:r>
          </a:p>
          <a:p>
            <a:pPr eaLnBrk="1" hangingPunct="1">
              <a:buFont typeface="Wingdings" pitchFamily="2" charset="2"/>
              <a:buNone/>
              <a:defRPr/>
            </a:pPr>
            <a:r>
              <a:rPr lang="en-US" altLang="en-US"/>
              <a:t>				</a:t>
            </a:r>
            <a:r>
              <a:rPr lang="en-US" altLang="en-US" sz="4000">
                <a:solidFill>
                  <a:srgbClr val="FF00FF"/>
                </a:solidFill>
              </a:rPr>
              <a:t>Travel</a:t>
            </a:r>
          </a:p>
          <a:p>
            <a:pPr eaLnBrk="1" hangingPunct="1">
              <a:buFont typeface="Wingdings" pitchFamily="2" charset="2"/>
              <a:buNone/>
              <a:defRPr/>
            </a:pPr>
            <a:r>
              <a:rPr lang="en-US" altLang="en-US"/>
              <a:t>					</a:t>
            </a:r>
            <a:r>
              <a:rPr lang="en-US" altLang="en-US" sz="4000">
                <a:solidFill>
                  <a:srgbClr val="CCFF99"/>
                </a:solidFill>
              </a:rPr>
              <a:t>Abundant food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 calcmode="lin" valueType="num">
                                      <p:cBhvr additive="base">
                                        <p:cTn id="7"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additive="base">
                                        <p:cTn id="13"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Effect transition="in" filter="blinds(horizontal)">
                                      <p:cBhvr>
                                        <p:cTn id="19" dur="500"/>
                                        <p:tgtEl>
                                          <p:spTgt spid="9219">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9219">
                                            <p:txEl>
                                              <p:pRg st="4" end="4"/>
                                            </p:txEl>
                                          </p:spTgt>
                                        </p:tgtEl>
                                        <p:attrNameLst>
                                          <p:attrName>style.visibility</p:attrName>
                                        </p:attrNameLst>
                                      </p:cBhvr>
                                      <p:to>
                                        <p:strVal val="visible"/>
                                      </p:to>
                                    </p:set>
                                    <p:animEffect transition="in" filter="blinds(horizontal)">
                                      <p:cBhvr>
                                        <p:cTn id="24" dur="500"/>
                                        <p:tgtEl>
                                          <p:spTgt spid="9219">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9219">
                                            <p:txEl>
                                              <p:pRg st="5" end="5"/>
                                            </p:txEl>
                                          </p:spTgt>
                                        </p:tgtEl>
                                        <p:attrNameLst>
                                          <p:attrName>style.visibility</p:attrName>
                                        </p:attrNameLst>
                                      </p:cBhvr>
                                      <p:to>
                                        <p:strVal val="visible"/>
                                      </p:to>
                                    </p:set>
                                    <p:animEffect transition="in" filter="box(in)">
                                      <p:cBhvr>
                                        <p:cTn id="29"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3F04966-C253-4D34-9006-EFEA3B7E0466}"/>
              </a:ext>
            </a:extLst>
          </p:cNvPr>
          <p:cNvSpPr>
            <a:spLocks noGrp="1" noChangeArrowheads="1"/>
          </p:cNvSpPr>
          <p:nvPr>
            <p:ph type="title"/>
          </p:nvPr>
        </p:nvSpPr>
        <p:spPr/>
        <p:txBody>
          <a:bodyPr/>
          <a:lstStyle/>
          <a:p>
            <a:pPr eaLnBrk="1" hangingPunct="1">
              <a:defRPr/>
            </a:pPr>
            <a:r>
              <a:rPr lang="en-US" altLang="en-US" sz="6000">
                <a:solidFill>
                  <a:srgbClr val="FF0000"/>
                </a:solidFill>
              </a:rPr>
              <a:t>The problems</a:t>
            </a:r>
          </a:p>
        </p:txBody>
      </p:sp>
      <p:sp>
        <p:nvSpPr>
          <p:cNvPr id="11267" name="Rectangle 3">
            <a:extLst>
              <a:ext uri="{FF2B5EF4-FFF2-40B4-BE49-F238E27FC236}">
                <a16:creationId xmlns:a16="http://schemas.microsoft.com/office/drawing/2014/main" id="{7908B884-002D-4FDC-BCDF-C74B9667A4F6}"/>
              </a:ext>
            </a:extLst>
          </p:cNvPr>
          <p:cNvSpPr>
            <a:spLocks noGrp="1" noChangeArrowheads="1"/>
          </p:cNvSpPr>
          <p:nvPr>
            <p:ph type="body" idx="1"/>
          </p:nvPr>
        </p:nvSpPr>
        <p:spPr>
          <a:xfrm>
            <a:off x="457200" y="1600200"/>
            <a:ext cx="8382000" cy="4800600"/>
          </a:xfrm>
        </p:spPr>
        <p:txBody>
          <a:bodyPr/>
          <a:lstStyle/>
          <a:p>
            <a:pPr eaLnBrk="1" hangingPunct="1">
              <a:buFont typeface="Wingdings" pitchFamily="2" charset="2"/>
              <a:buNone/>
              <a:defRPr/>
            </a:pPr>
            <a:r>
              <a:rPr lang="en-US" altLang="en-US" sz="4000" dirty="0">
                <a:solidFill>
                  <a:srgbClr val="000066"/>
                </a:solidFill>
              </a:rPr>
              <a:t>Global climate change</a:t>
            </a:r>
            <a:endParaRPr lang="en-US" altLang="en-US" sz="4000" dirty="0"/>
          </a:p>
          <a:p>
            <a:pPr eaLnBrk="1" hangingPunct="1">
              <a:buFont typeface="Wingdings" pitchFamily="2" charset="2"/>
              <a:buNone/>
              <a:defRPr/>
            </a:pPr>
            <a:r>
              <a:rPr lang="en-US" altLang="en-US" sz="4000" dirty="0">
                <a:solidFill>
                  <a:srgbClr val="FF5050"/>
                </a:solidFill>
              </a:rPr>
              <a:t>    Pollution </a:t>
            </a:r>
          </a:p>
          <a:p>
            <a:pPr eaLnBrk="1" hangingPunct="1">
              <a:buFont typeface="Wingdings" pitchFamily="2" charset="2"/>
              <a:buNone/>
              <a:defRPr/>
            </a:pPr>
            <a:r>
              <a:rPr lang="en-US" altLang="en-US" sz="4000" dirty="0"/>
              <a:t>		</a:t>
            </a:r>
            <a:r>
              <a:rPr lang="en-US" altLang="en-US" sz="4000" dirty="0">
                <a:solidFill>
                  <a:srgbClr val="00FF00"/>
                </a:solidFill>
              </a:rPr>
              <a:t>Social inequality </a:t>
            </a:r>
          </a:p>
          <a:p>
            <a:pPr eaLnBrk="1" hangingPunct="1">
              <a:buFont typeface="Wingdings" pitchFamily="2" charset="2"/>
              <a:buNone/>
              <a:defRPr/>
            </a:pPr>
            <a:r>
              <a:rPr lang="en-US" altLang="en-US" sz="4000" dirty="0">
                <a:solidFill>
                  <a:srgbClr val="00FF00"/>
                </a:solidFill>
              </a:rPr>
              <a:t>     </a:t>
            </a:r>
            <a:r>
              <a:rPr lang="en-US" altLang="en-US" sz="4000" dirty="0"/>
              <a:t>    </a:t>
            </a:r>
            <a:r>
              <a:rPr lang="en-US" altLang="en-US" sz="4000" dirty="0">
                <a:solidFill>
                  <a:srgbClr val="FF0000"/>
                </a:solidFill>
              </a:rPr>
              <a:t>Environmental degradation</a:t>
            </a:r>
            <a:r>
              <a:rPr lang="en-US" altLang="en-US" sz="4000" dirty="0"/>
              <a:t> </a:t>
            </a:r>
          </a:p>
          <a:p>
            <a:pPr eaLnBrk="1" hangingPunct="1">
              <a:buFont typeface="Wingdings" pitchFamily="2" charset="2"/>
              <a:buNone/>
              <a:defRPr/>
            </a:pPr>
            <a:r>
              <a:rPr lang="en-US" altLang="en-US" sz="4000" dirty="0"/>
              <a:t>	</a:t>
            </a:r>
            <a:r>
              <a:rPr lang="en-US" altLang="en-US" sz="4000" dirty="0">
                <a:solidFill>
                  <a:srgbClr val="990000"/>
                </a:solidFill>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 calcmode="lin" valueType="num">
                                      <p:cBhvr additive="base">
                                        <p:cTn id="7"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 calcmode="lin" valueType="num">
                                      <p:cBhvr additive="base">
                                        <p:cTn id="13"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anim calcmode="lin" valueType="num">
                                      <p:cBhvr additive="base">
                                        <p:cTn id="19"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344F254-A7FE-48DA-A2A5-6664A0E0CB02}"/>
              </a:ext>
            </a:extLst>
          </p:cNvPr>
          <p:cNvSpPr>
            <a:spLocks noGrp="1" noChangeArrowheads="1"/>
          </p:cNvSpPr>
          <p:nvPr>
            <p:ph type="title"/>
          </p:nvPr>
        </p:nvSpPr>
        <p:spPr/>
        <p:txBody>
          <a:bodyPr/>
          <a:lstStyle/>
          <a:p>
            <a:pPr eaLnBrk="1" hangingPunct="1">
              <a:defRPr/>
            </a:pPr>
            <a:r>
              <a:rPr lang="en-US" altLang="en-US" sz="4800" dirty="0">
                <a:solidFill>
                  <a:srgbClr val="FFFF66"/>
                </a:solidFill>
              </a:rPr>
              <a:t>Agricultural problems</a:t>
            </a:r>
          </a:p>
        </p:txBody>
      </p:sp>
      <p:sp>
        <p:nvSpPr>
          <p:cNvPr id="65539" name="Rectangle 3">
            <a:extLst>
              <a:ext uri="{FF2B5EF4-FFF2-40B4-BE49-F238E27FC236}">
                <a16:creationId xmlns:a16="http://schemas.microsoft.com/office/drawing/2014/main" id="{5BA852B2-2E14-49FF-9C7F-0338C69C2043}"/>
              </a:ext>
            </a:extLst>
          </p:cNvPr>
          <p:cNvSpPr>
            <a:spLocks noGrp="1" noChangeArrowheads="1"/>
          </p:cNvSpPr>
          <p:nvPr>
            <p:ph type="body" idx="1"/>
          </p:nvPr>
        </p:nvSpPr>
        <p:spPr/>
        <p:txBody>
          <a:bodyPr/>
          <a:lstStyle/>
          <a:p>
            <a:pPr eaLnBrk="1" hangingPunct="1">
              <a:buFont typeface="Wingdings" pitchFamily="2" charset="2"/>
              <a:buNone/>
              <a:defRPr/>
            </a:pPr>
            <a:r>
              <a:rPr lang="en-US" altLang="en-US" dirty="0">
                <a:solidFill>
                  <a:srgbClr val="000000"/>
                </a:solidFill>
                <a:effectLst>
                  <a:outerShdw blurRad="38100" dist="38100" dir="2700000" algn="tl">
                    <a:srgbClr val="FFFFFF"/>
                  </a:outerShdw>
                </a:effectLst>
              </a:rPr>
              <a:t>	</a:t>
            </a:r>
            <a:r>
              <a:rPr lang="en-US" altLang="en-US" sz="4000" dirty="0">
                <a:solidFill>
                  <a:srgbClr val="000000"/>
                </a:solidFill>
                <a:effectLst>
                  <a:outerShdw blurRad="38100" dist="38100" dir="2700000" algn="tl">
                    <a:srgbClr val="FFFFFF"/>
                  </a:outerShdw>
                </a:effectLst>
              </a:rPr>
              <a:t>Production</a:t>
            </a:r>
          </a:p>
          <a:p>
            <a:pPr eaLnBrk="1" hangingPunct="1">
              <a:buFont typeface="Wingdings" pitchFamily="2" charset="2"/>
              <a:buNone/>
              <a:defRPr/>
            </a:pPr>
            <a:r>
              <a:rPr lang="en-US" altLang="en-US" dirty="0"/>
              <a:t>		</a:t>
            </a:r>
            <a:r>
              <a:rPr lang="en-US" altLang="en-US" sz="4000" dirty="0"/>
              <a:t>Pesticide resistance </a:t>
            </a:r>
          </a:p>
          <a:p>
            <a:pPr eaLnBrk="1" hangingPunct="1">
              <a:buFont typeface="Wingdings" pitchFamily="2" charset="2"/>
              <a:buNone/>
              <a:defRPr/>
            </a:pPr>
            <a:r>
              <a:rPr lang="en-US" altLang="en-US" sz="4000" dirty="0"/>
              <a:t>			</a:t>
            </a:r>
            <a:r>
              <a:rPr lang="en-US" altLang="en-US" sz="4000" dirty="0">
                <a:solidFill>
                  <a:srgbClr val="00B050"/>
                </a:solidFill>
              </a:rPr>
              <a:t>Loss of biodiversity</a:t>
            </a:r>
          </a:p>
          <a:p>
            <a:pPr eaLnBrk="1" hangingPunct="1">
              <a:buFont typeface="Wingdings" pitchFamily="2" charset="2"/>
              <a:buNone/>
              <a:defRPr/>
            </a:pPr>
            <a:r>
              <a:rPr lang="en-US" altLang="en-US" sz="4000" dirty="0">
                <a:solidFill>
                  <a:srgbClr val="00B050"/>
                </a:solidFill>
              </a:rPr>
              <a:t>				</a:t>
            </a:r>
            <a:r>
              <a:rPr lang="en-US" altLang="en-US" sz="4000" dirty="0">
                <a:solidFill>
                  <a:srgbClr val="FF0000"/>
                </a:solidFill>
              </a:rPr>
              <a:t>Invasive species</a:t>
            </a:r>
          </a:p>
          <a:p>
            <a:pPr eaLnBrk="1" hangingPunct="1">
              <a:buFont typeface="Wingdings" pitchFamily="2" charset="2"/>
              <a:buNone/>
              <a:defRPr/>
            </a:pPr>
            <a:r>
              <a:rPr lang="en-US" altLang="en-US" sz="4000" dirty="0"/>
              <a:t>					</a:t>
            </a:r>
            <a:r>
              <a:rPr lang="en-US" altLang="en-US" sz="4000" dirty="0">
                <a:solidFill>
                  <a:srgbClr val="FFFF00"/>
                </a:solidFill>
              </a:rPr>
              <a:t>B</a:t>
            </a:r>
            <a:r>
              <a:rPr lang="en-US" altLang="en-US" sz="4000" b="1" dirty="0">
                <a:solidFill>
                  <a:srgbClr val="FFFF00"/>
                </a:solidFill>
              </a:rPr>
              <a:t>iotech/GMOs</a:t>
            </a:r>
            <a:endParaRPr lang="en-US" altLang="en-US" sz="4000" dirty="0">
              <a:solidFill>
                <a:srgbClr val="990000"/>
              </a:solidFill>
            </a:endParaRPr>
          </a:p>
          <a:p>
            <a:pPr eaLnBrk="1" hangingPunct="1">
              <a:buFont typeface="Wingdings" pitchFamily="2" charset="2"/>
              <a:buNone/>
              <a:defRPr/>
            </a:pPr>
            <a:r>
              <a:rPr lang="en-US" altLang="en-US" sz="4000" dirty="0">
                <a:solidFill>
                  <a:srgbClr val="990000"/>
                </a:solidFill>
                <a:effectLst>
                  <a:outerShdw blurRad="38100" dist="38100" dir="2700000" algn="tl">
                    <a:srgbClr val="FFFFFF"/>
                  </a:outerShdw>
                </a:effectLst>
              </a:rPr>
              <a:t>	</a:t>
            </a:r>
            <a:r>
              <a:rPr lang="en-US" altLang="en-US" sz="4000">
                <a:solidFill>
                  <a:srgbClr val="990000"/>
                </a:solidFill>
                <a:effectLst>
                  <a:outerShdw blurRad="38100" dist="38100" dir="2700000" algn="tl">
                    <a:srgbClr val="FFFFFF"/>
                  </a:outerShdw>
                </a:effectLst>
              </a:rPr>
              <a:t>	</a:t>
            </a:r>
            <a:r>
              <a:rPr lang="en-US" altLang="en-US" sz="4000">
                <a:solidFill>
                  <a:srgbClr val="FFC000"/>
                </a:solidFill>
                <a:effectLst>
                  <a:outerShdw blurRad="38100" dist="38100" dir="2700000" algn="tl">
                    <a:srgbClr val="FFFFFF"/>
                  </a:outerShdw>
                </a:effectLst>
              </a:rPr>
              <a:t>Sustainability</a:t>
            </a:r>
            <a:endParaRPr lang="en-US" altLang="en-US" sz="4000" dirty="0">
              <a:solidFill>
                <a:srgbClr val="FFC000"/>
              </a:solidFill>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animEffect transition="in" filter="randombar(horizontal)">
                                      <p:cBhvr>
                                        <p:cTn id="7" dur="500"/>
                                        <p:tgtEl>
                                          <p:spTgt spid="655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65539">
                                            <p:txEl>
                                              <p:pRg st="2" end="2"/>
                                            </p:txEl>
                                          </p:spTgt>
                                        </p:tgtEl>
                                        <p:attrNameLst>
                                          <p:attrName>style.visibility</p:attrName>
                                        </p:attrNameLst>
                                      </p:cBhvr>
                                      <p:to>
                                        <p:strVal val="visible"/>
                                      </p:to>
                                    </p:set>
                                    <p:animEffect transition="in" filter="randombar(horizontal)">
                                      <p:cBhvr>
                                        <p:cTn id="12" dur="500"/>
                                        <p:tgtEl>
                                          <p:spTgt spid="655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65539">
                                            <p:txEl>
                                              <p:pRg st="3" end="3"/>
                                            </p:txEl>
                                          </p:spTgt>
                                        </p:tgtEl>
                                        <p:attrNameLst>
                                          <p:attrName>style.visibility</p:attrName>
                                        </p:attrNameLst>
                                      </p:cBhvr>
                                      <p:to>
                                        <p:strVal val="visible"/>
                                      </p:to>
                                    </p:set>
                                    <p:animEffect transition="in" filter="randombar(horizontal)">
                                      <p:cBhvr>
                                        <p:cTn id="17" dur="500"/>
                                        <p:tgtEl>
                                          <p:spTgt spid="6553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65539">
                                            <p:txEl>
                                              <p:pRg st="4" end="4"/>
                                            </p:txEl>
                                          </p:spTgt>
                                        </p:tgtEl>
                                        <p:attrNameLst>
                                          <p:attrName>style.visibility</p:attrName>
                                        </p:attrNameLst>
                                      </p:cBhvr>
                                      <p:to>
                                        <p:strVal val="visible"/>
                                      </p:to>
                                    </p:set>
                                    <p:anim calcmode="lin" valueType="num">
                                      <p:cBhvr additive="base">
                                        <p:cTn id="22" dur="500" fill="hold"/>
                                        <p:tgtEl>
                                          <p:spTgt spid="65539">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655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nodeType="clickEffect">
                                  <p:stCondLst>
                                    <p:cond delay="0"/>
                                  </p:stCondLst>
                                  <p:childTnLst>
                                    <p:set>
                                      <p:cBhvr>
                                        <p:cTn id="27" dur="1" fill="hold">
                                          <p:stCondLst>
                                            <p:cond delay="0"/>
                                          </p:stCondLst>
                                        </p:cTn>
                                        <p:tgtEl>
                                          <p:spTgt spid="65539">
                                            <p:txEl>
                                              <p:pRg st="5" end="5"/>
                                            </p:txEl>
                                          </p:spTgt>
                                        </p:tgtEl>
                                        <p:attrNameLst>
                                          <p:attrName>style.visibility</p:attrName>
                                        </p:attrNameLst>
                                      </p:cBhvr>
                                      <p:to>
                                        <p:strVal val="visible"/>
                                      </p:to>
                                    </p:set>
                                    <p:animEffect transition="in" filter="randombar(horizontal)">
                                      <p:cBhvr>
                                        <p:cTn id="28" dur="500"/>
                                        <p:tgtEl>
                                          <p:spTgt spid="655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3E512-37AC-4328-959A-CF04633D52AD}"/>
              </a:ext>
            </a:extLst>
          </p:cNvPr>
          <p:cNvSpPr>
            <a:spLocks noGrp="1"/>
          </p:cNvSpPr>
          <p:nvPr>
            <p:ph type="title"/>
          </p:nvPr>
        </p:nvSpPr>
        <p:spPr/>
        <p:txBody>
          <a:bodyPr/>
          <a:lstStyle/>
          <a:p>
            <a:pPr>
              <a:defRPr/>
            </a:pPr>
            <a:r>
              <a:rPr lang="en-US" sz="4800" dirty="0">
                <a:solidFill>
                  <a:srgbClr val="FFFF00"/>
                </a:solidFill>
              </a:rPr>
              <a:t>Progress and Growth</a:t>
            </a:r>
          </a:p>
        </p:txBody>
      </p:sp>
      <p:sp>
        <p:nvSpPr>
          <p:cNvPr id="3" name="Content Placeholder 2">
            <a:extLst>
              <a:ext uri="{FF2B5EF4-FFF2-40B4-BE49-F238E27FC236}">
                <a16:creationId xmlns:a16="http://schemas.microsoft.com/office/drawing/2014/main" id="{3B1AED61-A32E-47EE-920A-415572C433E9}"/>
              </a:ext>
            </a:extLst>
          </p:cNvPr>
          <p:cNvSpPr>
            <a:spLocks noGrp="1"/>
          </p:cNvSpPr>
          <p:nvPr>
            <p:ph idx="1"/>
          </p:nvPr>
        </p:nvSpPr>
        <p:spPr/>
        <p:txBody>
          <a:bodyPr/>
          <a:lstStyle/>
          <a:p>
            <a:pPr marL="0" indent="0">
              <a:buFont typeface="Wingdings" pitchFamily="2" charset="2"/>
              <a:buNone/>
              <a:defRPr/>
            </a:pPr>
            <a:r>
              <a:rPr lang="en-US" sz="4400" dirty="0">
                <a:solidFill>
                  <a:srgbClr val="FF0000"/>
                </a:solidFill>
              </a:rPr>
              <a:t>The good things of life</a:t>
            </a:r>
          </a:p>
          <a:p>
            <a:pPr marL="0" indent="0">
              <a:buFont typeface="Wingdings" pitchFamily="2" charset="2"/>
              <a:buNone/>
              <a:defRPr/>
            </a:pPr>
            <a:r>
              <a:rPr lang="en-US" sz="4400" dirty="0"/>
              <a:t>	</a:t>
            </a:r>
            <a:r>
              <a:rPr lang="en-US" sz="4400" dirty="0">
                <a:solidFill>
                  <a:srgbClr val="00B050"/>
                </a:solidFill>
              </a:rPr>
              <a:t>The future will be </a:t>
            </a:r>
          </a:p>
          <a:p>
            <a:pPr marL="0" indent="0">
              <a:buFont typeface="Wingdings" pitchFamily="2" charset="2"/>
              <a:buNone/>
              <a:defRPr/>
            </a:pPr>
            <a:r>
              <a:rPr lang="en-US" sz="4400" dirty="0">
                <a:solidFill>
                  <a:srgbClr val="00B050"/>
                </a:solidFill>
              </a:rPr>
              <a:t>	Bigger, Better, Easier, Faster</a:t>
            </a:r>
          </a:p>
          <a:p>
            <a:pPr marL="0" indent="0">
              <a:buFont typeface="Wingdings" pitchFamily="2" charset="2"/>
              <a:buNone/>
              <a:defRPr/>
            </a:pPr>
            <a:r>
              <a:rPr lang="en-US" sz="4400" dirty="0"/>
              <a:t>	</a:t>
            </a:r>
          </a:p>
          <a:p>
            <a:pPr marL="0" indent="0">
              <a:buFont typeface="Wingdings" pitchFamily="2" charset="2"/>
              <a:buNone/>
              <a:defRPr/>
            </a:pPr>
            <a:r>
              <a:rPr lang="en-US" sz="4400" dirty="0">
                <a:solidFill>
                  <a:srgbClr val="002060"/>
                </a:solidFill>
              </a:rPr>
              <a:t>We can’t keep 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5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DF7B26D3-1CA8-4A5D-B0D6-7D97EF0564DA}"/>
              </a:ext>
            </a:extLst>
          </p:cNvPr>
          <p:cNvSpPr>
            <a:spLocks noGrp="1" noChangeArrowheads="1"/>
          </p:cNvSpPr>
          <p:nvPr>
            <p:ph type="title"/>
          </p:nvPr>
        </p:nvSpPr>
        <p:spPr/>
        <p:txBody>
          <a:bodyPr/>
          <a:lstStyle/>
          <a:p>
            <a:pPr eaLnBrk="1" hangingPunct="1">
              <a:defRPr/>
            </a:pPr>
            <a:endParaRPr lang="en-US" altLang="en-US"/>
          </a:p>
        </p:txBody>
      </p:sp>
      <p:sp>
        <p:nvSpPr>
          <p:cNvPr id="64515" name="Rectangle 3">
            <a:extLst>
              <a:ext uri="{FF2B5EF4-FFF2-40B4-BE49-F238E27FC236}">
                <a16:creationId xmlns:a16="http://schemas.microsoft.com/office/drawing/2014/main" id="{5D32F029-842A-4E03-A9F3-2C52A2D71652}"/>
              </a:ext>
            </a:extLst>
          </p:cNvPr>
          <p:cNvSpPr>
            <a:spLocks noGrp="1" noChangeArrowheads="1"/>
          </p:cNvSpPr>
          <p:nvPr>
            <p:ph type="body" idx="1"/>
          </p:nvPr>
        </p:nvSpPr>
        <p:spPr/>
        <p:txBody>
          <a:bodyPr/>
          <a:lstStyle/>
          <a:p>
            <a:pPr eaLnBrk="1" hangingPunct="1">
              <a:buFont typeface="Wingdings" pitchFamily="2" charset="2"/>
              <a:buNone/>
              <a:defRPr/>
            </a:pPr>
            <a:r>
              <a:rPr lang="en-US" altLang="en-US"/>
              <a:t>		We humans, Earth’s dominant species, are not just figures in the landscape we are shapers of the landscape.</a:t>
            </a:r>
          </a:p>
          <a:p>
            <a:pPr eaLnBrk="1" hangingPunct="1">
              <a:buFont typeface="Wingdings" pitchFamily="2" charset="2"/>
              <a:buNone/>
              <a:defRPr/>
            </a:pPr>
            <a:endParaRPr lang="en-US" altLang="en-US"/>
          </a:p>
          <a:p>
            <a:pPr eaLnBrk="1" hangingPunct="1">
              <a:buFont typeface="Wingdings" pitchFamily="2" charset="2"/>
              <a:buNone/>
              <a:defRPr/>
            </a:pPr>
            <a:r>
              <a:rPr lang="en-US" altLang="en-US"/>
              <a:t>		</a:t>
            </a:r>
            <a:r>
              <a:rPr lang="en-US" altLang="en-US">
                <a:solidFill>
                  <a:srgbClr val="FFFF66"/>
                </a:solidFill>
              </a:rPr>
              <a:t>We need to think carefully about what we are shaping. We need to think about what we do and undo.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4515">
                                            <p:txEl>
                                              <p:pRg st="2" end="2"/>
                                            </p:txEl>
                                          </p:spTgt>
                                        </p:tgtEl>
                                        <p:attrNameLst>
                                          <p:attrName>style.visibility</p:attrName>
                                        </p:attrNameLst>
                                      </p:cBhvr>
                                      <p:to>
                                        <p:strVal val="visible"/>
                                      </p:to>
                                    </p:set>
                                    <p:animEffect transition="in" filter="box(in)">
                                      <p:cBhvr>
                                        <p:cTn id="7" dur="500"/>
                                        <p:tgtEl>
                                          <p:spTgt spid="64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Ripple</Template>
  <TotalTime>4027</TotalTime>
  <Words>800</Words>
  <Application>Microsoft Macintosh PowerPoint</Application>
  <PresentationFormat>On-screen Show (4:3)</PresentationFormat>
  <Paragraphs>170</Paragraphs>
  <Slides>29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Wingdings</vt:lpstr>
      <vt:lpstr>Ripple</vt:lpstr>
      <vt:lpstr>PowerPoint Presentation</vt:lpstr>
      <vt:lpstr>Philosophy</vt:lpstr>
      <vt:lpstr>Philosophers study ethics</vt:lpstr>
      <vt:lpstr>Our Basic Nature Challenges Civilization every Day</vt:lpstr>
      <vt:lpstr>Achievements</vt:lpstr>
      <vt:lpstr>The problems</vt:lpstr>
      <vt:lpstr>Agricultural problems</vt:lpstr>
      <vt:lpstr>Progress and Growth</vt:lpstr>
      <vt:lpstr>PowerPoint Presentation</vt:lpstr>
      <vt:lpstr>PowerPoint Presentation</vt:lpstr>
      <vt:lpstr>How do we decide what to do?</vt:lpstr>
      <vt:lpstr>Quality  of Science</vt:lpstr>
      <vt:lpstr>PowerPoint Presentation</vt:lpstr>
      <vt:lpstr>The Dominant Species</vt:lpstr>
      <vt:lpstr>Concerns About Agriculture</vt:lpstr>
      <vt:lpstr>Concerns About Agriculture</vt:lpstr>
      <vt:lpstr>Concerns About Agriculture</vt:lpstr>
      <vt:lpstr>Concerns About Agriculture</vt:lpstr>
      <vt:lpstr>Concerns About Agriculture</vt:lpstr>
      <vt:lpstr>PowerPoint Presentation</vt:lpstr>
      <vt:lpstr>What is the problem?</vt:lpstr>
      <vt:lpstr>PowerPoint Presentation</vt:lpstr>
      <vt:lpstr>Ethics for agriculture</vt:lpstr>
      <vt:lpstr>Responsibilities</vt:lpstr>
      <vt:lpstr>Ethical Questions</vt:lpstr>
      <vt:lpstr>What Can Universities Do</vt:lpstr>
      <vt:lpstr>PowerPoint Presentation</vt:lpstr>
      <vt:lpstr>Paul Gauguin</vt:lpstr>
      <vt:lpstr>Questions</vt:lpstr>
    </vt:vector>
  </TitlesOfParts>
  <Company>CSU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rzimdahl</dc:creator>
  <cp:lastModifiedBy>Microsoft Office User</cp:lastModifiedBy>
  <cp:revision>131</cp:revision>
  <dcterms:created xsi:type="dcterms:W3CDTF">2018-07-16T14:09:53Z</dcterms:created>
  <dcterms:modified xsi:type="dcterms:W3CDTF">2020-02-26T20:41:27Z</dcterms:modified>
</cp:coreProperties>
</file>